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61" r:id="rId2"/>
    <p:sldId id="426" r:id="rId3"/>
    <p:sldId id="478" r:id="rId4"/>
    <p:sldId id="469" r:id="rId5"/>
    <p:sldId id="387" r:id="rId6"/>
    <p:sldId id="470" r:id="rId7"/>
    <p:sldId id="389" r:id="rId8"/>
    <p:sldId id="471" r:id="rId9"/>
    <p:sldId id="455" r:id="rId10"/>
    <p:sldId id="460" r:id="rId11"/>
    <p:sldId id="464" r:id="rId12"/>
    <p:sldId id="479" r:id="rId13"/>
    <p:sldId id="480" r:id="rId14"/>
    <p:sldId id="472" r:id="rId15"/>
    <p:sldId id="458" r:id="rId16"/>
    <p:sldId id="461" r:id="rId17"/>
    <p:sldId id="462" r:id="rId18"/>
    <p:sldId id="465" r:id="rId19"/>
    <p:sldId id="473" r:id="rId20"/>
    <p:sldId id="398" r:id="rId21"/>
    <p:sldId id="446" r:id="rId22"/>
    <p:sldId id="475" r:id="rId23"/>
    <p:sldId id="407" r:id="rId24"/>
    <p:sldId id="477" r:id="rId25"/>
    <p:sldId id="425" r:id="rId26"/>
    <p:sldId id="482" r:id="rId27"/>
    <p:sldId id="260" r:id="rId28"/>
  </p:sldIdLst>
  <p:sldSz cx="9144000" cy="6858000" type="screen4x3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65B"/>
    <a:srgbClr val="A3CC00"/>
    <a:srgbClr val="8BA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9189" autoAdjust="0"/>
  </p:normalViewPr>
  <p:slideViewPr>
    <p:cSldViewPr snapToGrid="0">
      <p:cViewPr varScale="1">
        <p:scale>
          <a:sx n="78" d="100"/>
          <a:sy n="78" d="100"/>
        </p:scale>
        <p:origin x="1579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E70E58-0E4A-4B99-8CF7-30A413785C73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nl-NL"/>
        </a:p>
      </dgm:t>
    </dgm:pt>
    <dgm:pt modelId="{8AFF494F-195B-4C13-99AB-EAE3C68A245F}">
      <dgm:prSet phldrT="[Tekst]" phldr="1"/>
      <dgm:spPr/>
      <dgm:t>
        <a:bodyPr/>
        <a:lstStyle/>
        <a:p>
          <a:endParaRPr lang="nl-NL" dirty="0"/>
        </a:p>
      </dgm:t>
    </dgm:pt>
    <dgm:pt modelId="{7D4A42D8-5650-4440-9AD8-618BC1B0B832}" type="parTrans" cxnId="{B4D43DBA-B566-4DA8-997E-D5699F409DEC}">
      <dgm:prSet/>
      <dgm:spPr/>
      <dgm:t>
        <a:bodyPr/>
        <a:lstStyle/>
        <a:p>
          <a:endParaRPr lang="nl-NL"/>
        </a:p>
      </dgm:t>
    </dgm:pt>
    <dgm:pt modelId="{1DBEBB0E-4175-4D84-A806-CA4EE12A9F09}" type="sibTrans" cxnId="{B4D43DBA-B566-4DA8-997E-D5699F409DEC}">
      <dgm:prSet/>
      <dgm:spPr/>
      <dgm:t>
        <a:bodyPr/>
        <a:lstStyle/>
        <a:p>
          <a:endParaRPr lang="nl-NL"/>
        </a:p>
      </dgm:t>
    </dgm:pt>
    <dgm:pt modelId="{0C53911B-D5D9-430B-86FE-F7045C4096B2}">
      <dgm:prSet phldrT="[Tekst]" phldr="1"/>
      <dgm:spPr/>
      <dgm:t>
        <a:bodyPr/>
        <a:lstStyle/>
        <a:p>
          <a:endParaRPr lang="nl-NL"/>
        </a:p>
      </dgm:t>
    </dgm:pt>
    <dgm:pt modelId="{36C5D2B6-F007-4F86-A06C-74F67FD3E1D5}" type="parTrans" cxnId="{E8D53C76-5883-4616-90E7-F6B578A98B19}">
      <dgm:prSet/>
      <dgm:spPr/>
      <dgm:t>
        <a:bodyPr/>
        <a:lstStyle/>
        <a:p>
          <a:endParaRPr lang="nl-NL"/>
        </a:p>
      </dgm:t>
    </dgm:pt>
    <dgm:pt modelId="{CA0287EF-2D52-4A58-91B6-83C0E9B3364C}" type="sibTrans" cxnId="{E8D53C76-5883-4616-90E7-F6B578A98B19}">
      <dgm:prSet/>
      <dgm:spPr/>
      <dgm:t>
        <a:bodyPr/>
        <a:lstStyle/>
        <a:p>
          <a:endParaRPr lang="nl-NL"/>
        </a:p>
      </dgm:t>
    </dgm:pt>
    <dgm:pt modelId="{0363E4DD-F94F-4759-A206-8790C38E4DF9}">
      <dgm:prSet phldrT="[Tekst]" phldr="1"/>
      <dgm:spPr/>
      <dgm:t>
        <a:bodyPr/>
        <a:lstStyle/>
        <a:p>
          <a:endParaRPr lang="nl-NL"/>
        </a:p>
      </dgm:t>
    </dgm:pt>
    <dgm:pt modelId="{AF9F823E-5447-4E29-85E4-000532C721BE}" type="sibTrans" cxnId="{14E7CBA1-0C5E-4B2E-B1CF-BDA15BFF89B8}">
      <dgm:prSet/>
      <dgm:spPr/>
      <dgm:t>
        <a:bodyPr/>
        <a:lstStyle/>
        <a:p>
          <a:endParaRPr lang="nl-NL"/>
        </a:p>
      </dgm:t>
    </dgm:pt>
    <dgm:pt modelId="{370D4901-A4CA-425C-8BD9-2273004D1C03}" type="parTrans" cxnId="{14E7CBA1-0C5E-4B2E-B1CF-BDA15BFF89B8}">
      <dgm:prSet/>
      <dgm:spPr/>
      <dgm:t>
        <a:bodyPr/>
        <a:lstStyle/>
        <a:p>
          <a:endParaRPr lang="nl-NL"/>
        </a:p>
      </dgm:t>
    </dgm:pt>
    <dgm:pt modelId="{CD339A74-1176-4150-AA14-2590A7BDB884}">
      <dgm:prSet phldrT="[Tekst]" phldr="1"/>
      <dgm:spPr/>
      <dgm:t>
        <a:bodyPr/>
        <a:lstStyle/>
        <a:p>
          <a:endParaRPr lang="nl-NL" dirty="0"/>
        </a:p>
      </dgm:t>
    </dgm:pt>
    <dgm:pt modelId="{57889E5B-91C3-406D-8A89-212F72151B14}" type="sibTrans" cxnId="{8310DE9A-6ECA-4318-ABAB-2027B4520847}">
      <dgm:prSet/>
      <dgm:spPr/>
      <dgm:t>
        <a:bodyPr/>
        <a:lstStyle/>
        <a:p>
          <a:endParaRPr lang="nl-NL"/>
        </a:p>
      </dgm:t>
    </dgm:pt>
    <dgm:pt modelId="{43EB3CF1-8137-4592-AA4F-00619B9D2666}" type="parTrans" cxnId="{8310DE9A-6ECA-4318-ABAB-2027B4520847}">
      <dgm:prSet/>
      <dgm:spPr/>
      <dgm:t>
        <a:bodyPr/>
        <a:lstStyle/>
        <a:p>
          <a:endParaRPr lang="nl-NL"/>
        </a:p>
      </dgm:t>
    </dgm:pt>
    <dgm:pt modelId="{A03A5B36-60D5-4604-8F0C-85438F368681}">
      <dgm:prSet phldrT="[Tekst]" phldr="1"/>
      <dgm:spPr/>
      <dgm:t>
        <a:bodyPr/>
        <a:lstStyle/>
        <a:p>
          <a:endParaRPr lang="nl-NL" dirty="0"/>
        </a:p>
      </dgm:t>
    </dgm:pt>
    <dgm:pt modelId="{E72780DA-EEAD-454A-9773-CB49112AE60F}" type="sibTrans" cxnId="{C253F010-8A73-4AE1-BE29-BEF17F051BF3}">
      <dgm:prSet/>
      <dgm:spPr/>
      <dgm:t>
        <a:bodyPr/>
        <a:lstStyle/>
        <a:p>
          <a:endParaRPr lang="nl-NL"/>
        </a:p>
      </dgm:t>
    </dgm:pt>
    <dgm:pt modelId="{AD0D5DCE-D433-429D-9278-96BF065E2F45}" type="parTrans" cxnId="{C253F010-8A73-4AE1-BE29-BEF17F051BF3}">
      <dgm:prSet/>
      <dgm:spPr/>
      <dgm:t>
        <a:bodyPr/>
        <a:lstStyle/>
        <a:p>
          <a:endParaRPr lang="nl-NL"/>
        </a:p>
      </dgm:t>
    </dgm:pt>
    <dgm:pt modelId="{FF98A91E-73E3-413F-95C4-7B03F994567E}" type="pres">
      <dgm:prSet presAssocID="{BAE70E58-0E4A-4B99-8CF7-30A413785C7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EEEE3EE5-93A9-49FB-B2DE-E961471E838C}" type="pres">
      <dgm:prSet presAssocID="{CD339A74-1176-4150-AA14-2590A7BDB884}" presName="dummy" presStyleCnt="0"/>
      <dgm:spPr/>
    </dgm:pt>
    <dgm:pt modelId="{6327C829-9A75-4341-8876-172D26DF1210}" type="pres">
      <dgm:prSet presAssocID="{CD339A74-1176-4150-AA14-2590A7BDB884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F230C4B-4759-4FB9-BA0A-9FFCAD2540FE}" type="pres">
      <dgm:prSet presAssocID="{57889E5B-91C3-406D-8A89-212F72151B14}" presName="sibTrans" presStyleLbl="node1" presStyleIdx="0" presStyleCnt="5"/>
      <dgm:spPr/>
      <dgm:t>
        <a:bodyPr/>
        <a:lstStyle/>
        <a:p>
          <a:endParaRPr lang="nl-NL"/>
        </a:p>
      </dgm:t>
    </dgm:pt>
    <dgm:pt modelId="{6E812F61-99CD-4E91-9513-C0C600DFF944}" type="pres">
      <dgm:prSet presAssocID="{0363E4DD-F94F-4759-A206-8790C38E4DF9}" presName="dummy" presStyleCnt="0"/>
      <dgm:spPr/>
    </dgm:pt>
    <dgm:pt modelId="{9472ED84-D8D9-43C5-8B4F-88AD5057E72F}" type="pres">
      <dgm:prSet presAssocID="{0363E4DD-F94F-4759-A206-8790C38E4DF9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967DBC7F-48C7-4666-B554-C3285EAA2CFF}" type="pres">
      <dgm:prSet presAssocID="{AF9F823E-5447-4E29-85E4-000532C721BE}" presName="sibTrans" presStyleLbl="node1" presStyleIdx="1" presStyleCnt="5"/>
      <dgm:spPr/>
      <dgm:t>
        <a:bodyPr/>
        <a:lstStyle/>
        <a:p>
          <a:endParaRPr lang="nl-NL"/>
        </a:p>
      </dgm:t>
    </dgm:pt>
    <dgm:pt modelId="{66A5E1A1-C363-4D30-B8C9-93B745A75B6F}" type="pres">
      <dgm:prSet presAssocID="{A03A5B36-60D5-4604-8F0C-85438F368681}" presName="dummy" presStyleCnt="0"/>
      <dgm:spPr/>
    </dgm:pt>
    <dgm:pt modelId="{5CE8336C-BD9C-4EAE-8641-0AE89A99DA72}" type="pres">
      <dgm:prSet presAssocID="{A03A5B36-60D5-4604-8F0C-85438F368681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74699366-5B6B-4877-A7A3-4B644B123158}" type="pres">
      <dgm:prSet presAssocID="{E72780DA-EEAD-454A-9773-CB49112AE60F}" presName="sibTrans" presStyleLbl="node1" presStyleIdx="2" presStyleCnt="5"/>
      <dgm:spPr/>
      <dgm:t>
        <a:bodyPr/>
        <a:lstStyle/>
        <a:p>
          <a:endParaRPr lang="nl-NL"/>
        </a:p>
      </dgm:t>
    </dgm:pt>
    <dgm:pt modelId="{7A4201CE-06A4-4DB7-BA2B-947D3D794228}" type="pres">
      <dgm:prSet presAssocID="{8AFF494F-195B-4C13-99AB-EAE3C68A245F}" presName="dummy" presStyleCnt="0"/>
      <dgm:spPr/>
    </dgm:pt>
    <dgm:pt modelId="{B9DDACBD-D328-40A7-A903-97AF2C9CA98E}" type="pres">
      <dgm:prSet presAssocID="{8AFF494F-195B-4C13-99AB-EAE3C68A245F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A7489786-C07E-413A-A969-79AFC50D919C}" type="pres">
      <dgm:prSet presAssocID="{1DBEBB0E-4175-4D84-A806-CA4EE12A9F09}" presName="sibTrans" presStyleLbl="node1" presStyleIdx="3" presStyleCnt="5"/>
      <dgm:spPr/>
      <dgm:t>
        <a:bodyPr/>
        <a:lstStyle/>
        <a:p>
          <a:endParaRPr lang="nl-NL"/>
        </a:p>
      </dgm:t>
    </dgm:pt>
    <dgm:pt modelId="{96E7A3B2-8463-4D96-9BB1-FDC9907FD274}" type="pres">
      <dgm:prSet presAssocID="{0C53911B-D5D9-430B-86FE-F7045C4096B2}" presName="dummy" presStyleCnt="0"/>
      <dgm:spPr/>
    </dgm:pt>
    <dgm:pt modelId="{FEB70889-C10E-4882-9842-D97D9ADFA9C7}" type="pres">
      <dgm:prSet presAssocID="{0C53911B-D5D9-430B-86FE-F7045C4096B2}" presName="nod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4F92395-F374-49F0-A881-37FF8EC32474}" type="pres">
      <dgm:prSet presAssocID="{CA0287EF-2D52-4A58-91B6-83C0E9B3364C}" presName="sibTrans" presStyleLbl="node1" presStyleIdx="4" presStyleCnt="5"/>
      <dgm:spPr/>
      <dgm:t>
        <a:bodyPr/>
        <a:lstStyle/>
        <a:p>
          <a:endParaRPr lang="nl-NL"/>
        </a:p>
      </dgm:t>
    </dgm:pt>
  </dgm:ptLst>
  <dgm:cxnLst>
    <dgm:cxn modelId="{C5DEA59E-0BA3-4E1B-ADA8-E603F1443532}" type="presOf" srcId="{E72780DA-EEAD-454A-9773-CB49112AE60F}" destId="{74699366-5B6B-4877-A7A3-4B644B123158}" srcOrd="0" destOrd="0" presId="urn:microsoft.com/office/officeart/2005/8/layout/cycle1"/>
    <dgm:cxn modelId="{14E7CBA1-0C5E-4B2E-B1CF-BDA15BFF89B8}" srcId="{BAE70E58-0E4A-4B99-8CF7-30A413785C73}" destId="{0363E4DD-F94F-4759-A206-8790C38E4DF9}" srcOrd="1" destOrd="0" parTransId="{370D4901-A4CA-425C-8BD9-2273004D1C03}" sibTransId="{AF9F823E-5447-4E29-85E4-000532C721BE}"/>
    <dgm:cxn modelId="{1C151A19-F307-4F61-86D9-9D2232EC5BA2}" type="presOf" srcId="{57889E5B-91C3-406D-8A89-212F72151B14}" destId="{0F230C4B-4759-4FB9-BA0A-9FFCAD2540FE}" srcOrd="0" destOrd="0" presId="urn:microsoft.com/office/officeart/2005/8/layout/cycle1"/>
    <dgm:cxn modelId="{6691F228-DB81-4C51-BB17-ECCB5129273F}" type="presOf" srcId="{CA0287EF-2D52-4A58-91B6-83C0E9B3364C}" destId="{B4F92395-F374-49F0-A881-37FF8EC32474}" srcOrd="0" destOrd="0" presId="urn:microsoft.com/office/officeart/2005/8/layout/cycle1"/>
    <dgm:cxn modelId="{8286E69F-6EA2-4087-A662-709A82615006}" type="presOf" srcId="{A03A5B36-60D5-4604-8F0C-85438F368681}" destId="{5CE8336C-BD9C-4EAE-8641-0AE89A99DA72}" srcOrd="0" destOrd="0" presId="urn:microsoft.com/office/officeart/2005/8/layout/cycle1"/>
    <dgm:cxn modelId="{8310DE9A-6ECA-4318-ABAB-2027B4520847}" srcId="{BAE70E58-0E4A-4B99-8CF7-30A413785C73}" destId="{CD339A74-1176-4150-AA14-2590A7BDB884}" srcOrd="0" destOrd="0" parTransId="{43EB3CF1-8137-4592-AA4F-00619B9D2666}" sibTransId="{57889E5B-91C3-406D-8A89-212F72151B14}"/>
    <dgm:cxn modelId="{D57A834E-306A-4567-9BA4-AD22DA324B54}" type="presOf" srcId="{0C53911B-D5D9-430B-86FE-F7045C4096B2}" destId="{FEB70889-C10E-4882-9842-D97D9ADFA9C7}" srcOrd="0" destOrd="0" presId="urn:microsoft.com/office/officeart/2005/8/layout/cycle1"/>
    <dgm:cxn modelId="{37AD3CBC-AD31-4912-AE82-F1BE8EE450CE}" type="presOf" srcId="{8AFF494F-195B-4C13-99AB-EAE3C68A245F}" destId="{B9DDACBD-D328-40A7-A903-97AF2C9CA98E}" srcOrd="0" destOrd="0" presId="urn:microsoft.com/office/officeart/2005/8/layout/cycle1"/>
    <dgm:cxn modelId="{4AA48D19-EC9A-4860-80E7-A250C322C830}" type="presOf" srcId="{AF9F823E-5447-4E29-85E4-000532C721BE}" destId="{967DBC7F-48C7-4666-B554-C3285EAA2CFF}" srcOrd="0" destOrd="0" presId="urn:microsoft.com/office/officeart/2005/8/layout/cycle1"/>
    <dgm:cxn modelId="{E8D53C76-5883-4616-90E7-F6B578A98B19}" srcId="{BAE70E58-0E4A-4B99-8CF7-30A413785C73}" destId="{0C53911B-D5D9-430B-86FE-F7045C4096B2}" srcOrd="4" destOrd="0" parTransId="{36C5D2B6-F007-4F86-A06C-74F67FD3E1D5}" sibTransId="{CA0287EF-2D52-4A58-91B6-83C0E9B3364C}"/>
    <dgm:cxn modelId="{B4D43DBA-B566-4DA8-997E-D5699F409DEC}" srcId="{BAE70E58-0E4A-4B99-8CF7-30A413785C73}" destId="{8AFF494F-195B-4C13-99AB-EAE3C68A245F}" srcOrd="3" destOrd="0" parTransId="{7D4A42D8-5650-4440-9AD8-618BC1B0B832}" sibTransId="{1DBEBB0E-4175-4D84-A806-CA4EE12A9F09}"/>
    <dgm:cxn modelId="{B3C4E310-BA8A-494C-8D20-059C0892ADCF}" type="presOf" srcId="{1DBEBB0E-4175-4D84-A806-CA4EE12A9F09}" destId="{A7489786-C07E-413A-A969-79AFC50D919C}" srcOrd="0" destOrd="0" presId="urn:microsoft.com/office/officeart/2005/8/layout/cycle1"/>
    <dgm:cxn modelId="{7FA40B48-E67F-47B7-926E-43062D940757}" type="presOf" srcId="{CD339A74-1176-4150-AA14-2590A7BDB884}" destId="{6327C829-9A75-4341-8876-172D26DF1210}" srcOrd="0" destOrd="0" presId="urn:microsoft.com/office/officeart/2005/8/layout/cycle1"/>
    <dgm:cxn modelId="{C253F010-8A73-4AE1-BE29-BEF17F051BF3}" srcId="{BAE70E58-0E4A-4B99-8CF7-30A413785C73}" destId="{A03A5B36-60D5-4604-8F0C-85438F368681}" srcOrd="2" destOrd="0" parTransId="{AD0D5DCE-D433-429D-9278-96BF065E2F45}" sibTransId="{E72780DA-EEAD-454A-9773-CB49112AE60F}"/>
    <dgm:cxn modelId="{202BF6E2-334D-416C-8048-20CB0E5D2D38}" type="presOf" srcId="{BAE70E58-0E4A-4B99-8CF7-30A413785C73}" destId="{FF98A91E-73E3-413F-95C4-7B03F994567E}" srcOrd="0" destOrd="0" presId="urn:microsoft.com/office/officeart/2005/8/layout/cycle1"/>
    <dgm:cxn modelId="{623BEE75-E7F3-4FB0-A66A-C4472963B945}" type="presOf" srcId="{0363E4DD-F94F-4759-A206-8790C38E4DF9}" destId="{9472ED84-D8D9-43C5-8B4F-88AD5057E72F}" srcOrd="0" destOrd="0" presId="urn:microsoft.com/office/officeart/2005/8/layout/cycle1"/>
    <dgm:cxn modelId="{5E5CEAE0-7492-4819-9ABF-FEAEE7A1C8AB}" type="presParOf" srcId="{FF98A91E-73E3-413F-95C4-7B03F994567E}" destId="{EEEE3EE5-93A9-49FB-B2DE-E961471E838C}" srcOrd="0" destOrd="0" presId="urn:microsoft.com/office/officeart/2005/8/layout/cycle1"/>
    <dgm:cxn modelId="{E0D3ADC0-E53B-4237-A1B4-142E7FA50762}" type="presParOf" srcId="{FF98A91E-73E3-413F-95C4-7B03F994567E}" destId="{6327C829-9A75-4341-8876-172D26DF1210}" srcOrd="1" destOrd="0" presId="urn:microsoft.com/office/officeart/2005/8/layout/cycle1"/>
    <dgm:cxn modelId="{436442CA-03AC-4225-965F-123EC4A4349D}" type="presParOf" srcId="{FF98A91E-73E3-413F-95C4-7B03F994567E}" destId="{0F230C4B-4759-4FB9-BA0A-9FFCAD2540FE}" srcOrd="2" destOrd="0" presId="urn:microsoft.com/office/officeart/2005/8/layout/cycle1"/>
    <dgm:cxn modelId="{BE5F17A8-EEE8-4850-BE20-0F2CE6DB89C7}" type="presParOf" srcId="{FF98A91E-73E3-413F-95C4-7B03F994567E}" destId="{6E812F61-99CD-4E91-9513-C0C600DFF944}" srcOrd="3" destOrd="0" presId="urn:microsoft.com/office/officeart/2005/8/layout/cycle1"/>
    <dgm:cxn modelId="{173948F8-FDEB-474B-8E62-76AEAD48F4A0}" type="presParOf" srcId="{FF98A91E-73E3-413F-95C4-7B03F994567E}" destId="{9472ED84-D8D9-43C5-8B4F-88AD5057E72F}" srcOrd="4" destOrd="0" presId="urn:microsoft.com/office/officeart/2005/8/layout/cycle1"/>
    <dgm:cxn modelId="{8E5B982D-D57E-4EE5-8EC3-7EC30E188D1A}" type="presParOf" srcId="{FF98A91E-73E3-413F-95C4-7B03F994567E}" destId="{967DBC7F-48C7-4666-B554-C3285EAA2CFF}" srcOrd="5" destOrd="0" presId="urn:microsoft.com/office/officeart/2005/8/layout/cycle1"/>
    <dgm:cxn modelId="{52543928-7939-47AF-84B2-C220EC011B96}" type="presParOf" srcId="{FF98A91E-73E3-413F-95C4-7B03F994567E}" destId="{66A5E1A1-C363-4D30-B8C9-93B745A75B6F}" srcOrd="6" destOrd="0" presId="urn:microsoft.com/office/officeart/2005/8/layout/cycle1"/>
    <dgm:cxn modelId="{180D274D-9D42-46D7-9111-6EAD16CDAE54}" type="presParOf" srcId="{FF98A91E-73E3-413F-95C4-7B03F994567E}" destId="{5CE8336C-BD9C-4EAE-8641-0AE89A99DA72}" srcOrd="7" destOrd="0" presId="urn:microsoft.com/office/officeart/2005/8/layout/cycle1"/>
    <dgm:cxn modelId="{9CE0F07F-A8E1-4449-8E1B-49496A7CD697}" type="presParOf" srcId="{FF98A91E-73E3-413F-95C4-7B03F994567E}" destId="{74699366-5B6B-4877-A7A3-4B644B123158}" srcOrd="8" destOrd="0" presId="urn:microsoft.com/office/officeart/2005/8/layout/cycle1"/>
    <dgm:cxn modelId="{96AA0E7B-DF69-4595-9880-20691C123DDD}" type="presParOf" srcId="{FF98A91E-73E3-413F-95C4-7B03F994567E}" destId="{7A4201CE-06A4-4DB7-BA2B-947D3D794228}" srcOrd="9" destOrd="0" presId="urn:microsoft.com/office/officeart/2005/8/layout/cycle1"/>
    <dgm:cxn modelId="{D986CB64-081A-471A-9286-E5316E3D2186}" type="presParOf" srcId="{FF98A91E-73E3-413F-95C4-7B03F994567E}" destId="{B9DDACBD-D328-40A7-A903-97AF2C9CA98E}" srcOrd="10" destOrd="0" presId="urn:microsoft.com/office/officeart/2005/8/layout/cycle1"/>
    <dgm:cxn modelId="{825F1CFB-9280-4931-8F3C-00F36F0752E4}" type="presParOf" srcId="{FF98A91E-73E3-413F-95C4-7B03F994567E}" destId="{A7489786-C07E-413A-A969-79AFC50D919C}" srcOrd="11" destOrd="0" presId="urn:microsoft.com/office/officeart/2005/8/layout/cycle1"/>
    <dgm:cxn modelId="{E1820CDE-4595-4C1C-8214-BE56022190AF}" type="presParOf" srcId="{FF98A91E-73E3-413F-95C4-7B03F994567E}" destId="{96E7A3B2-8463-4D96-9BB1-FDC9907FD274}" srcOrd="12" destOrd="0" presId="urn:microsoft.com/office/officeart/2005/8/layout/cycle1"/>
    <dgm:cxn modelId="{C0F3D015-4E9A-41B1-8A17-160C011629C1}" type="presParOf" srcId="{FF98A91E-73E3-413F-95C4-7B03F994567E}" destId="{FEB70889-C10E-4882-9842-D97D9ADFA9C7}" srcOrd="13" destOrd="0" presId="urn:microsoft.com/office/officeart/2005/8/layout/cycle1"/>
    <dgm:cxn modelId="{2298B504-BE95-4578-82C5-51B6229107F3}" type="presParOf" srcId="{FF98A91E-73E3-413F-95C4-7B03F994567E}" destId="{B4F92395-F374-49F0-A881-37FF8EC32474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E70E58-0E4A-4B99-8CF7-30A413785C73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nl-NL"/>
        </a:p>
      </dgm:t>
    </dgm:pt>
    <dgm:pt modelId="{8AFF494F-195B-4C13-99AB-EAE3C68A245F}">
      <dgm:prSet phldrT="[Tekst]" phldr="1"/>
      <dgm:spPr/>
      <dgm:t>
        <a:bodyPr/>
        <a:lstStyle/>
        <a:p>
          <a:endParaRPr lang="nl-NL" dirty="0"/>
        </a:p>
      </dgm:t>
    </dgm:pt>
    <dgm:pt modelId="{7D4A42D8-5650-4440-9AD8-618BC1B0B832}" type="parTrans" cxnId="{B4D43DBA-B566-4DA8-997E-D5699F409DEC}">
      <dgm:prSet/>
      <dgm:spPr/>
      <dgm:t>
        <a:bodyPr/>
        <a:lstStyle/>
        <a:p>
          <a:endParaRPr lang="nl-NL"/>
        </a:p>
      </dgm:t>
    </dgm:pt>
    <dgm:pt modelId="{1DBEBB0E-4175-4D84-A806-CA4EE12A9F09}" type="sibTrans" cxnId="{B4D43DBA-B566-4DA8-997E-D5699F409DEC}">
      <dgm:prSet/>
      <dgm:spPr/>
      <dgm:t>
        <a:bodyPr/>
        <a:lstStyle/>
        <a:p>
          <a:endParaRPr lang="nl-NL"/>
        </a:p>
      </dgm:t>
    </dgm:pt>
    <dgm:pt modelId="{0C53911B-D5D9-430B-86FE-F7045C4096B2}">
      <dgm:prSet phldrT="[Tekst]" phldr="1"/>
      <dgm:spPr/>
      <dgm:t>
        <a:bodyPr/>
        <a:lstStyle/>
        <a:p>
          <a:endParaRPr lang="nl-NL"/>
        </a:p>
      </dgm:t>
    </dgm:pt>
    <dgm:pt modelId="{36C5D2B6-F007-4F86-A06C-74F67FD3E1D5}" type="parTrans" cxnId="{E8D53C76-5883-4616-90E7-F6B578A98B19}">
      <dgm:prSet/>
      <dgm:spPr/>
      <dgm:t>
        <a:bodyPr/>
        <a:lstStyle/>
        <a:p>
          <a:endParaRPr lang="nl-NL"/>
        </a:p>
      </dgm:t>
    </dgm:pt>
    <dgm:pt modelId="{CA0287EF-2D52-4A58-91B6-83C0E9B3364C}" type="sibTrans" cxnId="{E8D53C76-5883-4616-90E7-F6B578A98B19}">
      <dgm:prSet/>
      <dgm:spPr/>
      <dgm:t>
        <a:bodyPr/>
        <a:lstStyle/>
        <a:p>
          <a:endParaRPr lang="nl-NL"/>
        </a:p>
      </dgm:t>
    </dgm:pt>
    <dgm:pt modelId="{0363E4DD-F94F-4759-A206-8790C38E4DF9}">
      <dgm:prSet phldrT="[Tekst]" phldr="1"/>
      <dgm:spPr/>
      <dgm:t>
        <a:bodyPr/>
        <a:lstStyle/>
        <a:p>
          <a:endParaRPr lang="nl-NL"/>
        </a:p>
      </dgm:t>
    </dgm:pt>
    <dgm:pt modelId="{AF9F823E-5447-4E29-85E4-000532C721BE}" type="sibTrans" cxnId="{14E7CBA1-0C5E-4B2E-B1CF-BDA15BFF89B8}">
      <dgm:prSet/>
      <dgm:spPr/>
      <dgm:t>
        <a:bodyPr/>
        <a:lstStyle/>
        <a:p>
          <a:endParaRPr lang="nl-NL"/>
        </a:p>
      </dgm:t>
    </dgm:pt>
    <dgm:pt modelId="{370D4901-A4CA-425C-8BD9-2273004D1C03}" type="parTrans" cxnId="{14E7CBA1-0C5E-4B2E-B1CF-BDA15BFF89B8}">
      <dgm:prSet/>
      <dgm:spPr/>
      <dgm:t>
        <a:bodyPr/>
        <a:lstStyle/>
        <a:p>
          <a:endParaRPr lang="nl-NL"/>
        </a:p>
      </dgm:t>
    </dgm:pt>
    <dgm:pt modelId="{CD339A74-1176-4150-AA14-2590A7BDB884}">
      <dgm:prSet phldrT="[Tekst]" phldr="1"/>
      <dgm:spPr/>
      <dgm:t>
        <a:bodyPr/>
        <a:lstStyle/>
        <a:p>
          <a:endParaRPr lang="nl-NL" dirty="0"/>
        </a:p>
      </dgm:t>
    </dgm:pt>
    <dgm:pt modelId="{57889E5B-91C3-406D-8A89-212F72151B14}" type="sibTrans" cxnId="{8310DE9A-6ECA-4318-ABAB-2027B4520847}">
      <dgm:prSet/>
      <dgm:spPr/>
      <dgm:t>
        <a:bodyPr/>
        <a:lstStyle/>
        <a:p>
          <a:endParaRPr lang="nl-NL"/>
        </a:p>
      </dgm:t>
    </dgm:pt>
    <dgm:pt modelId="{43EB3CF1-8137-4592-AA4F-00619B9D2666}" type="parTrans" cxnId="{8310DE9A-6ECA-4318-ABAB-2027B4520847}">
      <dgm:prSet/>
      <dgm:spPr/>
      <dgm:t>
        <a:bodyPr/>
        <a:lstStyle/>
        <a:p>
          <a:endParaRPr lang="nl-NL"/>
        </a:p>
      </dgm:t>
    </dgm:pt>
    <dgm:pt modelId="{A03A5B36-60D5-4604-8F0C-85438F368681}">
      <dgm:prSet phldrT="[Tekst]" phldr="1"/>
      <dgm:spPr/>
      <dgm:t>
        <a:bodyPr/>
        <a:lstStyle/>
        <a:p>
          <a:endParaRPr lang="nl-NL" dirty="0"/>
        </a:p>
      </dgm:t>
    </dgm:pt>
    <dgm:pt modelId="{E72780DA-EEAD-454A-9773-CB49112AE60F}" type="sibTrans" cxnId="{C253F010-8A73-4AE1-BE29-BEF17F051BF3}">
      <dgm:prSet/>
      <dgm:spPr/>
      <dgm:t>
        <a:bodyPr/>
        <a:lstStyle/>
        <a:p>
          <a:endParaRPr lang="nl-NL"/>
        </a:p>
      </dgm:t>
    </dgm:pt>
    <dgm:pt modelId="{AD0D5DCE-D433-429D-9278-96BF065E2F45}" type="parTrans" cxnId="{C253F010-8A73-4AE1-BE29-BEF17F051BF3}">
      <dgm:prSet/>
      <dgm:spPr/>
      <dgm:t>
        <a:bodyPr/>
        <a:lstStyle/>
        <a:p>
          <a:endParaRPr lang="nl-NL"/>
        </a:p>
      </dgm:t>
    </dgm:pt>
    <dgm:pt modelId="{FF98A91E-73E3-413F-95C4-7B03F994567E}" type="pres">
      <dgm:prSet presAssocID="{BAE70E58-0E4A-4B99-8CF7-30A413785C7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EEEE3EE5-93A9-49FB-B2DE-E961471E838C}" type="pres">
      <dgm:prSet presAssocID="{CD339A74-1176-4150-AA14-2590A7BDB884}" presName="dummy" presStyleCnt="0"/>
      <dgm:spPr/>
    </dgm:pt>
    <dgm:pt modelId="{6327C829-9A75-4341-8876-172D26DF1210}" type="pres">
      <dgm:prSet presAssocID="{CD339A74-1176-4150-AA14-2590A7BDB884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F230C4B-4759-4FB9-BA0A-9FFCAD2540FE}" type="pres">
      <dgm:prSet presAssocID="{57889E5B-91C3-406D-8A89-212F72151B14}" presName="sibTrans" presStyleLbl="node1" presStyleIdx="0" presStyleCnt="5"/>
      <dgm:spPr/>
      <dgm:t>
        <a:bodyPr/>
        <a:lstStyle/>
        <a:p>
          <a:endParaRPr lang="nl-NL"/>
        </a:p>
      </dgm:t>
    </dgm:pt>
    <dgm:pt modelId="{6E812F61-99CD-4E91-9513-C0C600DFF944}" type="pres">
      <dgm:prSet presAssocID="{0363E4DD-F94F-4759-A206-8790C38E4DF9}" presName="dummy" presStyleCnt="0"/>
      <dgm:spPr/>
    </dgm:pt>
    <dgm:pt modelId="{9472ED84-D8D9-43C5-8B4F-88AD5057E72F}" type="pres">
      <dgm:prSet presAssocID="{0363E4DD-F94F-4759-A206-8790C38E4DF9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967DBC7F-48C7-4666-B554-C3285EAA2CFF}" type="pres">
      <dgm:prSet presAssocID="{AF9F823E-5447-4E29-85E4-000532C721BE}" presName="sibTrans" presStyleLbl="node1" presStyleIdx="1" presStyleCnt="5"/>
      <dgm:spPr/>
      <dgm:t>
        <a:bodyPr/>
        <a:lstStyle/>
        <a:p>
          <a:endParaRPr lang="nl-NL"/>
        </a:p>
      </dgm:t>
    </dgm:pt>
    <dgm:pt modelId="{66A5E1A1-C363-4D30-B8C9-93B745A75B6F}" type="pres">
      <dgm:prSet presAssocID="{A03A5B36-60D5-4604-8F0C-85438F368681}" presName="dummy" presStyleCnt="0"/>
      <dgm:spPr/>
    </dgm:pt>
    <dgm:pt modelId="{5CE8336C-BD9C-4EAE-8641-0AE89A99DA72}" type="pres">
      <dgm:prSet presAssocID="{A03A5B36-60D5-4604-8F0C-85438F368681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74699366-5B6B-4877-A7A3-4B644B123158}" type="pres">
      <dgm:prSet presAssocID="{E72780DA-EEAD-454A-9773-CB49112AE60F}" presName="sibTrans" presStyleLbl="node1" presStyleIdx="2" presStyleCnt="5"/>
      <dgm:spPr/>
      <dgm:t>
        <a:bodyPr/>
        <a:lstStyle/>
        <a:p>
          <a:endParaRPr lang="nl-NL"/>
        </a:p>
      </dgm:t>
    </dgm:pt>
    <dgm:pt modelId="{7A4201CE-06A4-4DB7-BA2B-947D3D794228}" type="pres">
      <dgm:prSet presAssocID="{8AFF494F-195B-4C13-99AB-EAE3C68A245F}" presName="dummy" presStyleCnt="0"/>
      <dgm:spPr/>
    </dgm:pt>
    <dgm:pt modelId="{B9DDACBD-D328-40A7-A903-97AF2C9CA98E}" type="pres">
      <dgm:prSet presAssocID="{8AFF494F-195B-4C13-99AB-EAE3C68A245F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A7489786-C07E-413A-A969-79AFC50D919C}" type="pres">
      <dgm:prSet presAssocID="{1DBEBB0E-4175-4D84-A806-CA4EE12A9F09}" presName="sibTrans" presStyleLbl="node1" presStyleIdx="3" presStyleCnt="5"/>
      <dgm:spPr/>
      <dgm:t>
        <a:bodyPr/>
        <a:lstStyle/>
        <a:p>
          <a:endParaRPr lang="nl-NL"/>
        </a:p>
      </dgm:t>
    </dgm:pt>
    <dgm:pt modelId="{96E7A3B2-8463-4D96-9BB1-FDC9907FD274}" type="pres">
      <dgm:prSet presAssocID="{0C53911B-D5D9-430B-86FE-F7045C4096B2}" presName="dummy" presStyleCnt="0"/>
      <dgm:spPr/>
    </dgm:pt>
    <dgm:pt modelId="{FEB70889-C10E-4882-9842-D97D9ADFA9C7}" type="pres">
      <dgm:prSet presAssocID="{0C53911B-D5D9-430B-86FE-F7045C4096B2}" presName="nod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4F92395-F374-49F0-A881-37FF8EC32474}" type="pres">
      <dgm:prSet presAssocID="{CA0287EF-2D52-4A58-91B6-83C0E9B3364C}" presName="sibTrans" presStyleLbl="node1" presStyleIdx="4" presStyleCnt="5"/>
      <dgm:spPr/>
      <dgm:t>
        <a:bodyPr/>
        <a:lstStyle/>
        <a:p>
          <a:endParaRPr lang="nl-NL"/>
        </a:p>
      </dgm:t>
    </dgm:pt>
  </dgm:ptLst>
  <dgm:cxnLst>
    <dgm:cxn modelId="{C5DEA59E-0BA3-4E1B-ADA8-E603F1443532}" type="presOf" srcId="{E72780DA-EEAD-454A-9773-CB49112AE60F}" destId="{74699366-5B6B-4877-A7A3-4B644B123158}" srcOrd="0" destOrd="0" presId="urn:microsoft.com/office/officeart/2005/8/layout/cycle1"/>
    <dgm:cxn modelId="{14E7CBA1-0C5E-4B2E-B1CF-BDA15BFF89B8}" srcId="{BAE70E58-0E4A-4B99-8CF7-30A413785C73}" destId="{0363E4DD-F94F-4759-A206-8790C38E4DF9}" srcOrd="1" destOrd="0" parTransId="{370D4901-A4CA-425C-8BD9-2273004D1C03}" sibTransId="{AF9F823E-5447-4E29-85E4-000532C721BE}"/>
    <dgm:cxn modelId="{1C151A19-F307-4F61-86D9-9D2232EC5BA2}" type="presOf" srcId="{57889E5B-91C3-406D-8A89-212F72151B14}" destId="{0F230C4B-4759-4FB9-BA0A-9FFCAD2540FE}" srcOrd="0" destOrd="0" presId="urn:microsoft.com/office/officeart/2005/8/layout/cycle1"/>
    <dgm:cxn modelId="{6691F228-DB81-4C51-BB17-ECCB5129273F}" type="presOf" srcId="{CA0287EF-2D52-4A58-91B6-83C0E9B3364C}" destId="{B4F92395-F374-49F0-A881-37FF8EC32474}" srcOrd="0" destOrd="0" presId="urn:microsoft.com/office/officeart/2005/8/layout/cycle1"/>
    <dgm:cxn modelId="{8286E69F-6EA2-4087-A662-709A82615006}" type="presOf" srcId="{A03A5B36-60D5-4604-8F0C-85438F368681}" destId="{5CE8336C-BD9C-4EAE-8641-0AE89A99DA72}" srcOrd="0" destOrd="0" presId="urn:microsoft.com/office/officeart/2005/8/layout/cycle1"/>
    <dgm:cxn modelId="{8310DE9A-6ECA-4318-ABAB-2027B4520847}" srcId="{BAE70E58-0E4A-4B99-8CF7-30A413785C73}" destId="{CD339A74-1176-4150-AA14-2590A7BDB884}" srcOrd="0" destOrd="0" parTransId="{43EB3CF1-8137-4592-AA4F-00619B9D2666}" sibTransId="{57889E5B-91C3-406D-8A89-212F72151B14}"/>
    <dgm:cxn modelId="{D57A834E-306A-4567-9BA4-AD22DA324B54}" type="presOf" srcId="{0C53911B-D5D9-430B-86FE-F7045C4096B2}" destId="{FEB70889-C10E-4882-9842-D97D9ADFA9C7}" srcOrd="0" destOrd="0" presId="urn:microsoft.com/office/officeart/2005/8/layout/cycle1"/>
    <dgm:cxn modelId="{37AD3CBC-AD31-4912-AE82-F1BE8EE450CE}" type="presOf" srcId="{8AFF494F-195B-4C13-99AB-EAE3C68A245F}" destId="{B9DDACBD-D328-40A7-A903-97AF2C9CA98E}" srcOrd="0" destOrd="0" presId="urn:microsoft.com/office/officeart/2005/8/layout/cycle1"/>
    <dgm:cxn modelId="{4AA48D19-EC9A-4860-80E7-A250C322C830}" type="presOf" srcId="{AF9F823E-5447-4E29-85E4-000532C721BE}" destId="{967DBC7F-48C7-4666-B554-C3285EAA2CFF}" srcOrd="0" destOrd="0" presId="urn:microsoft.com/office/officeart/2005/8/layout/cycle1"/>
    <dgm:cxn modelId="{E8D53C76-5883-4616-90E7-F6B578A98B19}" srcId="{BAE70E58-0E4A-4B99-8CF7-30A413785C73}" destId="{0C53911B-D5D9-430B-86FE-F7045C4096B2}" srcOrd="4" destOrd="0" parTransId="{36C5D2B6-F007-4F86-A06C-74F67FD3E1D5}" sibTransId="{CA0287EF-2D52-4A58-91B6-83C0E9B3364C}"/>
    <dgm:cxn modelId="{B4D43DBA-B566-4DA8-997E-D5699F409DEC}" srcId="{BAE70E58-0E4A-4B99-8CF7-30A413785C73}" destId="{8AFF494F-195B-4C13-99AB-EAE3C68A245F}" srcOrd="3" destOrd="0" parTransId="{7D4A42D8-5650-4440-9AD8-618BC1B0B832}" sibTransId="{1DBEBB0E-4175-4D84-A806-CA4EE12A9F09}"/>
    <dgm:cxn modelId="{B3C4E310-BA8A-494C-8D20-059C0892ADCF}" type="presOf" srcId="{1DBEBB0E-4175-4D84-A806-CA4EE12A9F09}" destId="{A7489786-C07E-413A-A969-79AFC50D919C}" srcOrd="0" destOrd="0" presId="urn:microsoft.com/office/officeart/2005/8/layout/cycle1"/>
    <dgm:cxn modelId="{7FA40B48-E67F-47B7-926E-43062D940757}" type="presOf" srcId="{CD339A74-1176-4150-AA14-2590A7BDB884}" destId="{6327C829-9A75-4341-8876-172D26DF1210}" srcOrd="0" destOrd="0" presId="urn:microsoft.com/office/officeart/2005/8/layout/cycle1"/>
    <dgm:cxn modelId="{C253F010-8A73-4AE1-BE29-BEF17F051BF3}" srcId="{BAE70E58-0E4A-4B99-8CF7-30A413785C73}" destId="{A03A5B36-60D5-4604-8F0C-85438F368681}" srcOrd="2" destOrd="0" parTransId="{AD0D5DCE-D433-429D-9278-96BF065E2F45}" sibTransId="{E72780DA-EEAD-454A-9773-CB49112AE60F}"/>
    <dgm:cxn modelId="{202BF6E2-334D-416C-8048-20CB0E5D2D38}" type="presOf" srcId="{BAE70E58-0E4A-4B99-8CF7-30A413785C73}" destId="{FF98A91E-73E3-413F-95C4-7B03F994567E}" srcOrd="0" destOrd="0" presId="urn:microsoft.com/office/officeart/2005/8/layout/cycle1"/>
    <dgm:cxn modelId="{623BEE75-E7F3-4FB0-A66A-C4472963B945}" type="presOf" srcId="{0363E4DD-F94F-4759-A206-8790C38E4DF9}" destId="{9472ED84-D8D9-43C5-8B4F-88AD5057E72F}" srcOrd="0" destOrd="0" presId="urn:microsoft.com/office/officeart/2005/8/layout/cycle1"/>
    <dgm:cxn modelId="{5E5CEAE0-7492-4819-9ABF-FEAEE7A1C8AB}" type="presParOf" srcId="{FF98A91E-73E3-413F-95C4-7B03F994567E}" destId="{EEEE3EE5-93A9-49FB-B2DE-E961471E838C}" srcOrd="0" destOrd="0" presId="urn:microsoft.com/office/officeart/2005/8/layout/cycle1"/>
    <dgm:cxn modelId="{E0D3ADC0-E53B-4237-A1B4-142E7FA50762}" type="presParOf" srcId="{FF98A91E-73E3-413F-95C4-7B03F994567E}" destId="{6327C829-9A75-4341-8876-172D26DF1210}" srcOrd="1" destOrd="0" presId="urn:microsoft.com/office/officeart/2005/8/layout/cycle1"/>
    <dgm:cxn modelId="{436442CA-03AC-4225-965F-123EC4A4349D}" type="presParOf" srcId="{FF98A91E-73E3-413F-95C4-7B03F994567E}" destId="{0F230C4B-4759-4FB9-BA0A-9FFCAD2540FE}" srcOrd="2" destOrd="0" presId="urn:microsoft.com/office/officeart/2005/8/layout/cycle1"/>
    <dgm:cxn modelId="{BE5F17A8-EEE8-4850-BE20-0F2CE6DB89C7}" type="presParOf" srcId="{FF98A91E-73E3-413F-95C4-7B03F994567E}" destId="{6E812F61-99CD-4E91-9513-C0C600DFF944}" srcOrd="3" destOrd="0" presId="urn:microsoft.com/office/officeart/2005/8/layout/cycle1"/>
    <dgm:cxn modelId="{173948F8-FDEB-474B-8E62-76AEAD48F4A0}" type="presParOf" srcId="{FF98A91E-73E3-413F-95C4-7B03F994567E}" destId="{9472ED84-D8D9-43C5-8B4F-88AD5057E72F}" srcOrd="4" destOrd="0" presId="urn:microsoft.com/office/officeart/2005/8/layout/cycle1"/>
    <dgm:cxn modelId="{8E5B982D-D57E-4EE5-8EC3-7EC30E188D1A}" type="presParOf" srcId="{FF98A91E-73E3-413F-95C4-7B03F994567E}" destId="{967DBC7F-48C7-4666-B554-C3285EAA2CFF}" srcOrd="5" destOrd="0" presId="urn:microsoft.com/office/officeart/2005/8/layout/cycle1"/>
    <dgm:cxn modelId="{52543928-7939-47AF-84B2-C220EC011B96}" type="presParOf" srcId="{FF98A91E-73E3-413F-95C4-7B03F994567E}" destId="{66A5E1A1-C363-4D30-B8C9-93B745A75B6F}" srcOrd="6" destOrd="0" presId="urn:microsoft.com/office/officeart/2005/8/layout/cycle1"/>
    <dgm:cxn modelId="{180D274D-9D42-46D7-9111-6EAD16CDAE54}" type="presParOf" srcId="{FF98A91E-73E3-413F-95C4-7B03F994567E}" destId="{5CE8336C-BD9C-4EAE-8641-0AE89A99DA72}" srcOrd="7" destOrd="0" presId="urn:microsoft.com/office/officeart/2005/8/layout/cycle1"/>
    <dgm:cxn modelId="{9CE0F07F-A8E1-4449-8E1B-49496A7CD697}" type="presParOf" srcId="{FF98A91E-73E3-413F-95C4-7B03F994567E}" destId="{74699366-5B6B-4877-A7A3-4B644B123158}" srcOrd="8" destOrd="0" presId="urn:microsoft.com/office/officeart/2005/8/layout/cycle1"/>
    <dgm:cxn modelId="{96AA0E7B-DF69-4595-9880-20691C123DDD}" type="presParOf" srcId="{FF98A91E-73E3-413F-95C4-7B03F994567E}" destId="{7A4201CE-06A4-4DB7-BA2B-947D3D794228}" srcOrd="9" destOrd="0" presId="urn:microsoft.com/office/officeart/2005/8/layout/cycle1"/>
    <dgm:cxn modelId="{D986CB64-081A-471A-9286-E5316E3D2186}" type="presParOf" srcId="{FF98A91E-73E3-413F-95C4-7B03F994567E}" destId="{B9DDACBD-D328-40A7-A903-97AF2C9CA98E}" srcOrd="10" destOrd="0" presId="urn:microsoft.com/office/officeart/2005/8/layout/cycle1"/>
    <dgm:cxn modelId="{825F1CFB-9280-4931-8F3C-00F36F0752E4}" type="presParOf" srcId="{FF98A91E-73E3-413F-95C4-7B03F994567E}" destId="{A7489786-C07E-413A-A969-79AFC50D919C}" srcOrd="11" destOrd="0" presId="urn:microsoft.com/office/officeart/2005/8/layout/cycle1"/>
    <dgm:cxn modelId="{E1820CDE-4595-4C1C-8214-BE56022190AF}" type="presParOf" srcId="{FF98A91E-73E3-413F-95C4-7B03F994567E}" destId="{96E7A3B2-8463-4D96-9BB1-FDC9907FD274}" srcOrd="12" destOrd="0" presId="urn:microsoft.com/office/officeart/2005/8/layout/cycle1"/>
    <dgm:cxn modelId="{C0F3D015-4E9A-41B1-8A17-160C011629C1}" type="presParOf" srcId="{FF98A91E-73E3-413F-95C4-7B03F994567E}" destId="{FEB70889-C10E-4882-9842-D97D9ADFA9C7}" srcOrd="13" destOrd="0" presId="urn:microsoft.com/office/officeart/2005/8/layout/cycle1"/>
    <dgm:cxn modelId="{2298B504-BE95-4578-82C5-51B6229107F3}" type="presParOf" srcId="{FF98A91E-73E3-413F-95C4-7B03F994567E}" destId="{B4F92395-F374-49F0-A881-37FF8EC32474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AE70E58-0E4A-4B99-8CF7-30A413785C73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nl-NL"/>
        </a:p>
      </dgm:t>
    </dgm:pt>
    <dgm:pt modelId="{8AFF494F-195B-4C13-99AB-EAE3C68A245F}">
      <dgm:prSet phldrT="[Tekst]" phldr="1"/>
      <dgm:spPr/>
      <dgm:t>
        <a:bodyPr/>
        <a:lstStyle/>
        <a:p>
          <a:endParaRPr lang="nl-NL" dirty="0"/>
        </a:p>
      </dgm:t>
    </dgm:pt>
    <dgm:pt modelId="{7D4A42D8-5650-4440-9AD8-618BC1B0B832}" type="parTrans" cxnId="{B4D43DBA-B566-4DA8-997E-D5699F409DEC}">
      <dgm:prSet/>
      <dgm:spPr/>
      <dgm:t>
        <a:bodyPr/>
        <a:lstStyle/>
        <a:p>
          <a:endParaRPr lang="nl-NL"/>
        </a:p>
      </dgm:t>
    </dgm:pt>
    <dgm:pt modelId="{1DBEBB0E-4175-4D84-A806-CA4EE12A9F09}" type="sibTrans" cxnId="{B4D43DBA-B566-4DA8-997E-D5699F409DEC}">
      <dgm:prSet/>
      <dgm:spPr/>
      <dgm:t>
        <a:bodyPr/>
        <a:lstStyle/>
        <a:p>
          <a:endParaRPr lang="nl-NL"/>
        </a:p>
      </dgm:t>
    </dgm:pt>
    <dgm:pt modelId="{0C53911B-D5D9-430B-86FE-F7045C4096B2}">
      <dgm:prSet phldrT="[Tekst]" phldr="1"/>
      <dgm:spPr/>
      <dgm:t>
        <a:bodyPr/>
        <a:lstStyle/>
        <a:p>
          <a:endParaRPr lang="nl-NL"/>
        </a:p>
      </dgm:t>
    </dgm:pt>
    <dgm:pt modelId="{36C5D2B6-F007-4F86-A06C-74F67FD3E1D5}" type="parTrans" cxnId="{E8D53C76-5883-4616-90E7-F6B578A98B19}">
      <dgm:prSet/>
      <dgm:spPr/>
      <dgm:t>
        <a:bodyPr/>
        <a:lstStyle/>
        <a:p>
          <a:endParaRPr lang="nl-NL"/>
        </a:p>
      </dgm:t>
    </dgm:pt>
    <dgm:pt modelId="{CA0287EF-2D52-4A58-91B6-83C0E9B3364C}" type="sibTrans" cxnId="{E8D53C76-5883-4616-90E7-F6B578A98B19}">
      <dgm:prSet/>
      <dgm:spPr/>
      <dgm:t>
        <a:bodyPr/>
        <a:lstStyle/>
        <a:p>
          <a:endParaRPr lang="nl-NL"/>
        </a:p>
      </dgm:t>
    </dgm:pt>
    <dgm:pt modelId="{0363E4DD-F94F-4759-A206-8790C38E4DF9}">
      <dgm:prSet phldrT="[Tekst]" phldr="1"/>
      <dgm:spPr/>
      <dgm:t>
        <a:bodyPr/>
        <a:lstStyle/>
        <a:p>
          <a:endParaRPr lang="nl-NL"/>
        </a:p>
      </dgm:t>
    </dgm:pt>
    <dgm:pt modelId="{AF9F823E-5447-4E29-85E4-000532C721BE}" type="sibTrans" cxnId="{14E7CBA1-0C5E-4B2E-B1CF-BDA15BFF89B8}">
      <dgm:prSet/>
      <dgm:spPr/>
      <dgm:t>
        <a:bodyPr/>
        <a:lstStyle/>
        <a:p>
          <a:endParaRPr lang="nl-NL"/>
        </a:p>
      </dgm:t>
    </dgm:pt>
    <dgm:pt modelId="{370D4901-A4CA-425C-8BD9-2273004D1C03}" type="parTrans" cxnId="{14E7CBA1-0C5E-4B2E-B1CF-BDA15BFF89B8}">
      <dgm:prSet/>
      <dgm:spPr/>
      <dgm:t>
        <a:bodyPr/>
        <a:lstStyle/>
        <a:p>
          <a:endParaRPr lang="nl-NL"/>
        </a:p>
      </dgm:t>
    </dgm:pt>
    <dgm:pt modelId="{CD339A74-1176-4150-AA14-2590A7BDB884}">
      <dgm:prSet phldrT="[Tekst]" phldr="1"/>
      <dgm:spPr/>
      <dgm:t>
        <a:bodyPr/>
        <a:lstStyle/>
        <a:p>
          <a:endParaRPr lang="nl-NL" dirty="0"/>
        </a:p>
      </dgm:t>
    </dgm:pt>
    <dgm:pt modelId="{57889E5B-91C3-406D-8A89-212F72151B14}" type="sibTrans" cxnId="{8310DE9A-6ECA-4318-ABAB-2027B4520847}">
      <dgm:prSet/>
      <dgm:spPr/>
      <dgm:t>
        <a:bodyPr/>
        <a:lstStyle/>
        <a:p>
          <a:endParaRPr lang="nl-NL"/>
        </a:p>
      </dgm:t>
    </dgm:pt>
    <dgm:pt modelId="{43EB3CF1-8137-4592-AA4F-00619B9D2666}" type="parTrans" cxnId="{8310DE9A-6ECA-4318-ABAB-2027B4520847}">
      <dgm:prSet/>
      <dgm:spPr/>
      <dgm:t>
        <a:bodyPr/>
        <a:lstStyle/>
        <a:p>
          <a:endParaRPr lang="nl-NL"/>
        </a:p>
      </dgm:t>
    </dgm:pt>
    <dgm:pt modelId="{A03A5B36-60D5-4604-8F0C-85438F368681}">
      <dgm:prSet phldrT="[Tekst]" phldr="1"/>
      <dgm:spPr/>
      <dgm:t>
        <a:bodyPr/>
        <a:lstStyle/>
        <a:p>
          <a:endParaRPr lang="nl-NL" dirty="0"/>
        </a:p>
      </dgm:t>
    </dgm:pt>
    <dgm:pt modelId="{E72780DA-EEAD-454A-9773-CB49112AE60F}" type="sibTrans" cxnId="{C253F010-8A73-4AE1-BE29-BEF17F051BF3}">
      <dgm:prSet/>
      <dgm:spPr/>
      <dgm:t>
        <a:bodyPr/>
        <a:lstStyle/>
        <a:p>
          <a:endParaRPr lang="nl-NL"/>
        </a:p>
      </dgm:t>
    </dgm:pt>
    <dgm:pt modelId="{AD0D5DCE-D433-429D-9278-96BF065E2F45}" type="parTrans" cxnId="{C253F010-8A73-4AE1-BE29-BEF17F051BF3}">
      <dgm:prSet/>
      <dgm:spPr/>
      <dgm:t>
        <a:bodyPr/>
        <a:lstStyle/>
        <a:p>
          <a:endParaRPr lang="nl-NL"/>
        </a:p>
      </dgm:t>
    </dgm:pt>
    <dgm:pt modelId="{FF98A91E-73E3-413F-95C4-7B03F994567E}" type="pres">
      <dgm:prSet presAssocID="{BAE70E58-0E4A-4B99-8CF7-30A413785C7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EEEE3EE5-93A9-49FB-B2DE-E961471E838C}" type="pres">
      <dgm:prSet presAssocID="{CD339A74-1176-4150-AA14-2590A7BDB884}" presName="dummy" presStyleCnt="0"/>
      <dgm:spPr/>
    </dgm:pt>
    <dgm:pt modelId="{6327C829-9A75-4341-8876-172D26DF1210}" type="pres">
      <dgm:prSet presAssocID="{CD339A74-1176-4150-AA14-2590A7BDB884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F230C4B-4759-4FB9-BA0A-9FFCAD2540FE}" type="pres">
      <dgm:prSet presAssocID="{57889E5B-91C3-406D-8A89-212F72151B14}" presName="sibTrans" presStyleLbl="node1" presStyleIdx="0" presStyleCnt="5"/>
      <dgm:spPr/>
      <dgm:t>
        <a:bodyPr/>
        <a:lstStyle/>
        <a:p>
          <a:endParaRPr lang="nl-NL"/>
        </a:p>
      </dgm:t>
    </dgm:pt>
    <dgm:pt modelId="{6E812F61-99CD-4E91-9513-C0C600DFF944}" type="pres">
      <dgm:prSet presAssocID="{0363E4DD-F94F-4759-A206-8790C38E4DF9}" presName="dummy" presStyleCnt="0"/>
      <dgm:spPr/>
    </dgm:pt>
    <dgm:pt modelId="{9472ED84-D8D9-43C5-8B4F-88AD5057E72F}" type="pres">
      <dgm:prSet presAssocID="{0363E4DD-F94F-4759-A206-8790C38E4DF9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967DBC7F-48C7-4666-B554-C3285EAA2CFF}" type="pres">
      <dgm:prSet presAssocID="{AF9F823E-5447-4E29-85E4-000532C721BE}" presName="sibTrans" presStyleLbl="node1" presStyleIdx="1" presStyleCnt="5"/>
      <dgm:spPr/>
      <dgm:t>
        <a:bodyPr/>
        <a:lstStyle/>
        <a:p>
          <a:endParaRPr lang="nl-NL"/>
        </a:p>
      </dgm:t>
    </dgm:pt>
    <dgm:pt modelId="{66A5E1A1-C363-4D30-B8C9-93B745A75B6F}" type="pres">
      <dgm:prSet presAssocID="{A03A5B36-60D5-4604-8F0C-85438F368681}" presName="dummy" presStyleCnt="0"/>
      <dgm:spPr/>
    </dgm:pt>
    <dgm:pt modelId="{5CE8336C-BD9C-4EAE-8641-0AE89A99DA72}" type="pres">
      <dgm:prSet presAssocID="{A03A5B36-60D5-4604-8F0C-85438F368681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74699366-5B6B-4877-A7A3-4B644B123158}" type="pres">
      <dgm:prSet presAssocID="{E72780DA-EEAD-454A-9773-CB49112AE60F}" presName="sibTrans" presStyleLbl="node1" presStyleIdx="2" presStyleCnt="5"/>
      <dgm:spPr/>
      <dgm:t>
        <a:bodyPr/>
        <a:lstStyle/>
        <a:p>
          <a:endParaRPr lang="nl-NL"/>
        </a:p>
      </dgm:t>
    </dgm:pt>
    <dgm:pt modelId="{7A4201CE-06A4-4DB7-BA2B-947D3D794228}" type="pres">
      <dgm:prSet presAssocID="{8AFF494F-195B-4C13-99AB-EAE3C68A245F}" presName="dummy" presStyleCnt="0"/>
      <dgm:spPr/>
    </dgm:pt>
    <dgm:pt modelId="{B9DDACBD-D328-40A7-A903-97AF2C9CA98E}" type="pres">
      <dgm:prSet presAssocID="{8AFF494F-195B-4C13-99AB-EAE3C68A245F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A7489786-C07E-413A-A969-79AFC50D919C}" type="pres">
      <dgm:prSet presAssocID="{1DBEBB0E-4175-4D84-A806-CA4EE12A9F09}" presName="sibTrans" presStyleLbl="node1" presStyleIdx="3" presStyleCnt="5"/>
      <dgm:spPr/>
      <dgm:t>
        <a:bodyPr/>
        <a:lstStyle/>
        <a:p>
          <a:endParaRPr lang="nl-NL"/>
        </a:p>
      </dgm:t>
    </dgm:pt>
    <dgm:pt modelId="{96E7A3B2-8463-4D96-9BB1-FDC9907FD274}" type="pres">
      <dgm:prSet presAssocID="{0C53911B-D5D9-430B-86FE-F7045C4096B2}" presName="dummy" presStyleCnt="0"/>
      <dgm:spPr/>
    </dgm:pt>
    <dgm:pt modelId="{FEB70889-C10E-4882-9842-D97D9ADFA9C7}" type="pres">
      <dgm:prSet presAssocID="{0C53911B-D5D9-430B-86FE-F7045C4096B2}" presName="nod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4F92395-F374-49F0-A881-37FF8EC32474}" type="pres">
      <dgm:prSet presAssocID="{CA0287EF-2D52-4A58-91B6-83C0E9B3364C}" presName="sibTrans" presStyleLbl="node1" presStyleIdx="4" presStyleCnt="5"/>
      <dgm:spPr/>
      <dgm:t>
        <a:bodyPr/>
        <a:lstStyle/>
        <a:p>
          <a:endParaRPr lang="nl-NL"/>
        </a:p>
      </dgm:t>
    </dgm:pt>
  </dgm:ptLst>
  <dgm:cxnLst>
    <dgm:cxn modelId="{C5DEA59E-0BA3-4E1B-ADA8-E603F1443532}" type="presOf" srcId="{E72780DA-EEAD-454A-9773-CB49112AE60F}" destId="{74699366-5B6B-4877-A7A3-4B644B123158}" srcOrd="0" destOrd="0" presId="urn:microsoft.com/office/officeart/2005/8/layout/cycle1"/>
    <dgm:cxn modelId="{14E7CBA1-0C5E-4B2E-B1CF-BDA15BFF89B8}" srcId="{BAE70E58-0E4A-4B99-8CF7-30A413785C73}" destId="{0363E4DD-F94F-4759-A206-8790C38E4DF9}" srcOrd="1" destOrd="0" parTransId="{370D4901-A4CA-425C-8BD9-2273004D1C03}" sibTransId="{AF9F823E-5447-4E29-85E4-000532C721BE}"/>
    <dgm:cxn modelId="{1C151A19-F307-4F61-86D9-9D2232EC5BA2}" type="presOf" srcId="{57889E5B-91C3-406D-8A89-212F72151B14}" destId="{0F230C4B-4759-4FB9-BA0A-9FFCAD2540FE}" srcOrd="0" destOrd="0" presId="urn:microsoft.com/office/officeart/2005/8/layout/cycle1"/>
    <dgm:cxn modelId="{6691F228-DB81-4C51-BB17-ECCB5129273F}" type="presOf" srcId="{CA0287EF-2D52-4A58-91B6-83C0E9B3364C}" destId="{B4F92395-F374-49F0-A881-37FF8EC32474}" srcOrd="0" destOrd="0" presId="urn:microsoft.com/office/officeart/2005/8/layout/cycle1"/>
    <dgm:cxn modelId="{8286E69F-6EA2-4087-A662-709A82615006}" type="presOf" srcId="{A03A5B36-60D5-4604-8F0C-85438F368681}" destId="{5CE8336C-BD9C-4EAE-8641-0AE89A99DA72}" srcOrd="0" destOrd="0" presId="urn:microsoft.com/office/officeart/2005/8/layout/cycle1"/>
    <dgm:cxn modelId="{8310DE9A-6ECA-4318-ABAB-2027B4520847}" srcId="{BAE70E58-0E4A-4B99-8CF7-30A413785C73}" destId="{CD339A74-1176-4150-AA14-2590A7BDB884}" srcOrd="0" destOrd="0" parTransId="{43EB3CF1-8137-4592-AA4F-00619B9D2666}" sibTransId="{57889E5B-91C3-406D-8A89-212F72151B14}"/>
    <dgm:cxn modelId="{D57A834E-306A-4567-9BA4-AD22DA324B54}" type="presOf" srcId="{0C53911B-D5D9-430B-86FE-F7045C4096B2}" destId="{FEB70889-C10E-4882-9842-D97D9ADFA9C7}" srcOrd="0" destOrd="0" presId="urn:microsoft.com/office/officeart/2005/8/layout/cycle1"/>
    <dgm:cxn modelId="{37AD3CBC-AD31-4912-AE82-F1BE8EE450CE}" type="presOf" srcId="{8AFF494F-195B-4C13-99AB-EAE3C68A245F}" destId="{B9DDACBD-D328-40A7-A903-97AF2C9CA98E}" srcOrd="0" destOrd="0" presId="urn:microsoft.com/office/officeart/2005/8/layout/cycle1"/>
    <dgm:cxn modelId="{4AA48D19-EC9A-4860-80E7-A250C322C830}" type="presOf" srcId="{AF9F823E-5447-4E29-85E4-000532C721BE}" destId="{967DBC7F-48C7-4666-B554-C3285EAA2CFF}" srcOrd="0" destOrd="0" presId="urn:microsoft.com/office/officeart/2005/8/layout/cycle1"/>
    <dgm:cxn modelId="{E8D53C76-5883-4616-90E7-F6B578A98B19}" srcId="{BAE70E58-0E4A-4B99-8CF7-30A413785C73}" destId="{0C53911B-D5D9-430B-86FE-F7045C4096B2}" srcOrd="4" destOrd="0" parTransId="{36C5D2B6-F007-4F86-A06C-74F67FD3E1D5}" sibTransId="{CA0287EF-2D52-4A58-91B6-83C0E9B3364C}"/>
    <dgm:cxn modelId="{B4D43DBA-B566-4DA8-997E-D5699F409DEC}" srcId="{BAE70E58-0E4A-4B99-8CF7-30A413785C73}" destId="{8AFF494F-195B-4C13-99AB-EAE3C68A245F}" srcOrd="3" destOrd="0" parTransId="{7D4A42D8-5650-4440-9AD8-618BC1B0B832}" sibTransId="{1DBEBB0E-4175-4D84-A806-CA4EE12A9F09}"/>
    <dgm:cxn modelId="{B3C4E310-BA8A-494C-8D20-059C0892ADCF}" type="presOf" srcId="{1DBEBB0E-4175-4D84-A806-CA4EE12A9F09}" destId="{A7489786-C07E-413A-A969-79AFC50D919C}" srcOrd="0" destOrd="0" presId="urn:microsoft.com/office/officeart/2005/8/layout/cycle1"/>
    <dgm:cxn modelId="{7FA40B48-E67F-47B7-926E-43062D940757}" type="presOf" srcId="{CD339A74-1176-4150-AA14-2590A7BDB884}" destId="{6327C829-9A75-4341-8876-172D26DF1210}" srcOrd="0" destOrd="0" presId="urn:microsoft.com/office/officeart/2005/8/layout/cycle1"/>
    <dgm:cxn modelId="{C253F010-8A73-4AE1-BE29-BEF17F051BF3}" srcId="{BAE70E58-0E4A-4B99-8CF7-30A413785C73}" destId="{A03A5B36-60D5-4604-8F0C-85438F368681}" srcOrd="2" destOrd="0" parTransId="{AD0D5DCE-D433-429D-9278-96BF065E2F45}" sibTransId="{E72780DA-EEAD-454A-9773-CB49112AE60F}"/>
    <dgm:cxn modelId="{202BF6E2-334D-416C-8048-20CB0E5D2D38}" type="presOf" srcId="{BAE70E58-0E4A-4B99-8CF7-30A413785C73}" destId="{FF98A91E-73E3-413F-95C4-7B03F994567E}" srcOrd="0" destOrd="0" presId="urn:microsoft.com/office/officeart/2005/8/layout/cycle1"/>
    <dgm:cxn modelId="{623BEE75-E7F3-4FB0-A66A-C4472963B945}" type="presOf" srcId="{0363E4DD-F94F-4759-A206-8790C38E4DF9}" destId="{9472ED84-D8D9-43C5-8B4F-88AD5057E72F}" srcOrd="0" destOrd="0" presId="urn:microsoft.com/office/officeart/2005/8/layout/cycle1"/>
    <dgm:cxn modelId="{5E5CEAE0-7492-4819-9ABF-FEAEE7A1C8AB}" type="presParOf" srcId="{FF98A91E-73E3-413F-95C4-7B03F994567E}" destId="{EEEE3EE5-93A9-49FB-B2DE-E961471E838C}" srcOrd="0" destOrd="0" presId="urn:microsoft.com/office/officeart/2005/8/layout/cycle1"/>
    <dgm:cxn modelId="{E0D3ADC0-E53B-4237-A1B4-142E7FA50762}" type="presParOf" srcId="{FF98A91E-73E3-413F-95C4-7B03F994567E}" destId="{6327C829-9A75-4341-8876-172D26DF1210}" srcOrd="1" destOrd="0" presId="urn:microsoft.com/office/officeart/2005/8/layout/cycle1"/>
    <dgm:cxn modelId="{436442CA-03AC-4225-965F-123EC4A4349D}" type="presParOf" srcId="{FF98A91E-73E3-413F-95C4-7B03F994567E}" destId="{0F230C4B-4759-4FB9-BA0A-9FFCAD2540FE}" srcOrd="2" destOrd="0" presId="urn:microsoft.com/office/officeart/2005/8/layout/cycle1"/>
    <dgm:cxn modelId="{BE5F17A8-EEE8-4850-BE20-0F2CE6DB89C7}" type="presParOf" srcId="{FF98A91E-73E3-413F-95C4-7B03F994567E}" destId="{6E812F61-99CD-4E91-9513-C0C600DFF944}" srcOrd="3" destOrd="0" presId="urn:microsoft.com/office/officeart/2005/8/layout/cycle1"/>
    <dgm:cxn modelId="{173948F8-FDEB-474B-8E62-76AEAD48F4A0}" type="presParOf" srcId="{FF98A91E-73E3-413F-95C4-7B03F994567E}" destId="{9472ED84-D8D9-43C5-8B4F-88AD5057E72F}" srcOrd="4" destOrd="0" presId="urn:microsoft.com/office/officeart/2005/8/layout/cycle1"/>
    <dgm:cxn modelId="{8E5B982D-D57E-4EE5-8EC3-7EC30E188D1A}" type="presParOf" srcId="{FF98A91E-73E3-413F-95C4-7B03F994567E}" destId="{967DBC7F-48C7-4666-B554-C3285EAA2CFF}" srcOrd="5" destOrd="0" presId="urn:microsoft.com/office/officeart/2005/8/layout/cycle1"/>
    <dgm:cxn modelId="{52543928-7939-47AF-84B2-C220EC011B96}" type="presParOf" srcId="{FF98A91E-73E3-413F-95C4-7B03F994567E}" destId="{66A5E1A1-C363-4D30-B8C9-93B745A75B6F}" srcOrd="6" destOrd="0" presId="urn:microsoft.com/office/officeart/2005/8/layout/cycle1"/>
    <dgm:cxn modelId="{180D274D-9D42-46D7-9111-6EAD16CDAE54}" type="presParOf" srcId="{FF98A91E-73E3-413F-95C4-7B03F994567E}" destId="{5CE8336C-BD9C-4EAE-8641-0AE89A99DA72}" srcOrd="7" destOrd="0" presId="urn:microsoft.com/office/officeart/2005/8/layout/cycle1"/>
    <dgm:cxn modelId="{9CE0F07F-A8E1-4449-8E1B-49496A7CD697}" type="presParOf" srcId="{FF98A91E-73E3-413F-95C4-7B03F994567E}" destId="{74699366-5B6B-4877-A7A3-4B644B123158}" srcOrd="8" destOrd="0" presId="urn:microsoft.com/office/officeart/2005/8/layout/cycle1"/>
    <dgm:cxn modelId="{96AA0E7B-DF69-4595-9880-20691C123DDD}" type="presParOf" srcId="{FF98A91E-73E3-413F-95C4-7B03F994567E}" destId="{7A4201CE-06A4-4DB7-BA2B-947D3D794228}" srcOrd="9" destOrd="0" presId="urn:microsoft.com/office/officeart/2005/8/layout/cycle1"/>
    <dgm:cxn modelId="{D986CB64-081A-471A-9286-E5316E3D2186}" type="presParOf" srcId="{FF98A91E-73E3-413F-95C4-7B03F994567E}" destId="{B9DDACBD-D328-40A7-A903-97AF2C9CA98E}" srcOrd="10" destOrd="0" presId="urn:microsoft.com/office/officeart/2005/8/layout/cycle1"/>
    <dgm:cxn modelId="{825F1CFB-9280-4931-8F3C-00F36F0752E4}" type="presParOf" srcId="{FF98A91E-73E3-413F-95C4-7B03F994567E}" destId="{A7489786-C07E-413A-A969-79AFC50D919C}" srcOrd="11" destOrd="0" presId="urn:microsoft.com/office/officeart/2005/8/layout/cycle1"/>
    <dgm:cxn modelId="{E1820CDE-4595-4C1C-8214-BE56022190AF}" type="presParOf" srcId="{FF98A91E-73E3-413F-95C4-7B03F994567E}" destId="{96E7A3B2-8463-4D96-9BB1-FDC9907FD274}" srcOrd="12" destOrd="0" presId="urn:microsoft.com/office/officeart/2005/8/layout/cycle1"/>
    <dgm:cxn modelId="{C0F3D015-4E9A-41B1-8A17-160C011629C1}" type="presParOf" srcId="{FF98A91E-73E3-413F-95C4-7B03F994567E}" destId="{FEB70889-C10E-4882-9842-D97D9ADFA9C7}" srcOrd="13" destOrd="0" presId="urn:microsoft.com/office/officeart/2005/8/layout/cycle1"/>
    <dgm:cxn modelId="{2298B504-BE95-4578-82C5-51B6229107F3}" type="presParOf" srcId="{FF98A91E-73E3-413F-95C4-7B03F994567E}" destId="{B4F92395-F374-49F0-A881-37FF8EC32474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E70E58-0E4A-4B99-8CF7-30A413785C73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nl-NL"/>
        </a:p>
      </dgm:t>
    </dgm:pt>
    <dgm:pt modelId="{8AFF494F-195B-4C13-99AB-EAE3C68A245F}">
      <dgm:prSet phldrT="[Tekst]" phldr="1"/>
      <dgm:spPr/>
      <dgm:t>
        <a:bodyPr/>
        <a:lstStyle/>
        <a:p>
          <a:endParaRPr lang="nl-NL" dirty="0"/>
        </a:p>
      </dgm:t>
    </dgm:pt>
    <dgm:pt modelId="{7D4A42D8-5650-4440-9AD8-618BC1B0B832}" type="parTrans" cxnId="{B4D43DBA-B566-4DA8-997E-D5699F409DEC}">
      <dgm:prSet/>
      <dgm:spPr/>
      <dgm:t>
        <a:bodyPr/>
        <a:lstStyle/>
        <a:p>
          <a:endParaRPr lang="nl-NL"/>
        </a:p>
      </dgm:t>
    </dgm:pt>
    <dgm:pt modelId="{1DBEBB0E-4175-4D84-A806-CA4EE12A9F09}" type="sibTrans" cxnId="{B4D43DBA-B566-4DA8-997E-D5699F409DEC}">
      <dgm:prSet/>
      <dgm:spPr/>
      <dgm:t>
        <a:bodyPr/>
        <a:lstStyle/>
        <a:p>
          <a:endParaRPr lang="nl-NL"/>
        </a:p>
      </dgm:t>
    </dgm:pt>
    <dgm:pt modelId="{0C53911B-D5D9-430B-86FE-F7045C4096B2}">
      <dgm:prSet phldrT="[Tekst]" phldr="1"/>
      <dgm:spPr/>
      <dgm:t>
        <a:bodyPr/>
        <a:lstStyle/>
        <a:p>
          <a:endParaRPr lang="nl-NL"/>
        </a:p>
      </dgm:t>
    </dgm:pt>
    <dgm:pt modelId="{36C5D2B6-F007-4F86-A06C-74F67FD3E1D5}" type="parTrans" cxnId="{E8D53C76-5883-4616-90E7-F6B578A98B19}">
      <dgm:prSet/>
      <dgm:spPr/>
      <dgm:t>
        <a:bodyPr/>
        <a:lstStyle/>
        <a:p>
          <a:endParaRPr lang="nl-NL"/>
        </a:p>
      </dgm:t>
    </dgm:pt>
    <dgm:pt modelId="{CA0287EF-2D52-4A58-91B6-83C0E9B3364C}" type="sibTrans" cxnId="{E8D53C76-5883-4616-90E7-F6B578A98B19}">
      <dgm:prSet/>
      <dgm:spPr/>
      <dgm:t>
        <a:bodyPr/>
        <a:lstStyle/>
        <a:p>
          <a:endParaRPr lang="nl-NL"/>
        </a:p>
      </dgm:t>
    </dgm:pt>
    <dgm:pt modelId="{0363E4DD-F94F-4759-A206-8790C38E4DF9}">
      <dgm:prSet phldrT="[Tekst]" phldr="1"/>
      <dgm:spPr/>
      <dgm:t>
        <a:bodyPr/>
        <a:lstStyle/>
        <a:p>
          <a:endParaRPr lang="nl-NL"/>
        </a:p>
      </dgm:t>
    </dgm:pt>
    <dgm:pt modelId="{AF9F823E-5447-4E29-85E4-000532C721BE}" type="sibTrans" cxnId="{14E7CBA1-0C5E-4B2E-B1CF-BDA15BFF89B8}">
      <dgm:prSet/>
      <dgm:spPr/>
      <dgm:t>
        <a:bodyPr/>
        <a:lstStyle/>
        <a:p>
          <a:endParaRPr lang="nl-NL"/>
        </a:p>
      </dgm:t>
    </dgm:pt>
    <dgm:pt modelId="{370D4901-A4CA-425C-8BD9-2273004D1C03}" type="parTrans" cxnId="{14E7CBA1-0C5E-4B2E-B1CF-BDA15BFF89B8}">
      <dgm:prSet/>
      <dgm:spPr/>
      <dgm:t>
        <a:bodyPr/>
        <a:lstStyle/>
        <a:p>
          <a:endParaRPr lang="nl-NL"/>
        </a:p>
      </dgm:t>
    </dgm:pt>
    <dgm:pt modelId="{CD339A74-1176-4150-AA14-2590A7BDB884}">
      <dgm:prSet phldrT="[Tekst]" phldr="1"/>
      <dgm:spPr/>
      <dgm:t>
        <a:bodyPr/>
        <a:lstStyle/>
        <a:p>
          <a:endParaRPr lang="nl-NL" dirty="0"/>
        </a:p>
      </dgm:t>
    </dgm:pt>
    <dgm:pt modelId="{57889E5B-91C3-406D-8A89-212F72151B14}" type="sibTrans" cxnId="{8310DE9A-6ECA-4318-ABAB-2027B4520847}">
      <dgm:prSet/>
      <dgm:spPr/>
      <dgm:t>
        <a:bodyPr/>
        <a:lstStyle/>
        <a:p>
          <a:endParaRPr lang="nl-NL"/>
        </a:p>
      </dgm:t>
    </dgm:pt>
    <dgm:pt modelId="{43EB3CF1-8137-4592-AA4F-00619B9D2666}" type="parTrans" cxnId="{8310DE9A-6ECA-4318-ABAB-2027B4520847}">
      <dgm:prSet/>
      <dgm:spPr/>
      <dgm:t>
        <a:bodyPr/>
        <a:lstStyle/>
        <a:p>
          <a:endParaRPr lang="nl-NL"/>
        </a:p>
      </dgm:t>
    </dgm:pt>
    <dgm:pt modelId="{A03A5B36-60D5-4604-8F0C-85438F368681}">
      <dgm:prSet phldrT="[Tekst]" phldr="1"/>
      <dgm:spPr/>
      <dgm:t>
        <a:bodyPr/>
        <a:lstStyle/>
        <a:p>
          <a:endParaRPr lang="nl-NL" dirty="0"/>
        </a:p>
      </dgm:t>
    </dgm:pt>
    <dgm:pt modelId="{E72780DA-EEAD-454A-9773-CB49112AE60F}" type="sibTrans" cxnId="{C253F010-8A73-4AE1-BE29-BEF17F051BF3}">
      <dgm:prSet/>
      <dgm:spPr/>
      <dgm:t>
        <a:bodyPr/>
        <a:lstStyle/>
        <a:p>
          <a:endParaRPr lang="nl-NL"/>
        </a:p>
      </dgm:t>
    </dgm:pt>
    <dgm:pt modelId="{AD0D5DCE-D433-429D-9278-96BF065E2F45}" type="parTrans" cxnId="{C253F010-8A73-4AE1-BE29-BEF17F051BF3}">
      <dgm:prSet/>
      <dgm:spPr/>
      <dgm:t>
        <a:bodyPr/>
        <a:lstStyle/>
        <a:p>
          <a:endParaRPr lang="nl-NL"/>
        </a:p>
      </dgm:t>
    </dgm:pt>
    <dgm:pt modelId="{FF98A91E-73E3-413F-95C4-7B03F994567E}" type="pres">
      <dgm:prSet presAssocID="{BAE70E58-0E4A-4B99-8CF7-30A413785C7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EEEE3EE5-93A9-49FB-B2DE-E961471E838C}" type="pres">
      <dgm:prSet presAssocID="{CD339A74-1176-4150-AA14-2590A7BDB884}" presName="dummy" presStyleCnt="0"/>
      <dgm:spPr/>
    </dgm:pt>
    <dgm:pt modelId="{6327C829-9A75-4341-8876-172D26DF1210}" type="pres">
      <dgm:prSet presAssocID="{CD339A74-1176-4150-AA14-2590A7BDB884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F230C4B-4759-4FB9-BA0A-9FFCAD2540FE}" type="pres">
      <dgm:prSet presAssocID="{57889E5B-91C3-406D-8A89-212F72151B14}" presName="sibTrans" presStyleLbl="node1" presStyleIdx="0" presStyleCnt="5"/>
      <dgm:spPr/>
      <dgm:t>
        <a:bodyPr/>
        <a:lstStyle/>
        <a:p>
          <a:endParaRPr lang="nl-NL"/>
        </a:p>
      </dgm:t>
    </dgm:pt>
    <dgm:pt modelId="{6E812F61-99CD-4E91-9513-C0C600DFF944}" type="pres">
      <dgm:prSet presAssocID="{0363E4DD-F94F-4759-A206-8790C38E4DF9}" presName="dummy" presStyleCnt="0"/>
      <dgm:spPr/>
    </dgm:pt>
    <dgm:pt modelId="{9472ED84-D8D9-43C5-8B4F-88AD5057E72F}" type="pres">
      <dgm:prSet presAssocID="{0363E4DD-F94F-4759-A206-8790C38E4DF9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967DBC7F-48C7-4666-B554-C3285EAA2CFF}" type="pres">
      <dgm:prSet presAssocID="{AF9F823E-5447-4E29-85E4-000532C721BE}" presName="sibTrans" presStyleLbl="node1" presStyleIdx="1" presStyleCnt="5"/>
      <dgm:spPr/>
      <dgm:t>
        <a:bodyPr/>
        <a:lstStyle/>
        <a:p>
          <a:endParaRPr lang="nl-NL"/>
        </a:p>
      </dgm:t>
    </dgm:pt>
    <dgm:pt modelId="{66A5E1A1-C363-4D30-B8C9-93B745A75B6F}" type="pres">
      <dgm:prSet presAssocID="{A03A5B36-60D5-4604-8F0C-85438F368681}" presName="dummy" presStyleCnt="0"/>
      <dgm:spPr/>
    </dgm:pt>
    <dgm:pt modelId="{5CE8336C-BD9C-4EAE-8641-0AE89A99DA72}" type="pres">
      <dgm:prSet presAssocID="{A03A5B36-60D5-4604-8F0C-85438F368681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74699366-5B6B-4877-A7A3-4B644B123158}" type="pres">
      <dgm:prSet presAssocID="{E72780DA-EEAD-454A-9773-CB49112AE60F}" presName="sibTrans" presStyleLbl="node1" presStyleIdx="2" presStyleCnt="5"/>
      <dgm:spPr/>
      <dgm:t>
        <a:bodyPr/>
        <a:lstStyle/>
        <a:p>
          <a:endParaRPr lang="nl-NL"/>
        </a:p>
      </dgm:t>
    </dgm:pt>
    <dgm:pt modelId="{7A4201CE-06A4-4DB7-BA2B-947D3D794228}" type="pres">
      <dgm:prSet presAssocID="{8AFF494F-195B-4C13-99AB-EAE3C68A245F}" presName="dummy" presStyleCnt="0"/>
      <dgm:spPr/>
    </dgm:pt>
    <dgm:pt modelId="{B9DDACBD-D328-40A7-A903-97AF2C9CA98E}" type="pres">
      <dgm:prSet presAssocID="{8AFF494F-195B-4C13-99AB-EAE3C68A245F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A7489786-C07E-413A-A969-79AFC50D919C}" type="pres">
      <dgm:prSet presAssocID="{1DBEBB0E-4175-4D84-A806-CA4EE12A9F09}" presName="sibTrans" presStyleLbl="node1" presStyleIdx="3" presStyleCnt="5"/>
      <dgm:spPr/>
      <dgm:t>
        <a:bodyPr/>
        <a:lstStyle/>
        <a:p>
          <a:endParaRPr lang="nl-NL"/>
        </a:p>
      </dgm:t>
    </dgm:pt>
    <dgm:pt modelId="{96E7A3B2-8463-4D96-9BB1-FDC9907FD274}" type="pres">
      <dgm:prSet presAssocID="{0C53911B-D5D9-430B-86FE-F7045C4096B2}" presName="dummy" presStyleCnt="0"/>
      <dgm:spPr/>
    </dgm:pt>
    <dgm:pt modelId="{FEB70889-C10E-4882-9842-D97D9ADFA9C7}" type="pres">
      <dgm:prSet presAssocID="{0C53911B-D5D9-430B-86FE-F7045C4096B2}" presName="nod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4F92395-F374-49F0-A881-37FF8EC32474}" type="pres">
      <dgm:prSet presAssocID="{CA0287EF-2D52-4A58-91B6-83C0E9B3364C}" presName="sibTrans" presStyleLbl="node1" presStyleIdx="4" presStyleCnt="5"/>
      <dgm:spPr/>
      <dgm:t>
        <a:bodyPr/>
        <a:lstStyle/>
        <a:p>
          <a:endParaRPr lang="nl-NL"/>
        </a:p>
      </dgm:t>
    </dgm:pt>
  </dgm:ptLst>
  <dgm:cxnLst>
    <dgm:cxn modelId="{C5DEA59E-0BA3-4E1B-ADA8-E603F1443532}" type="presOf" srcId="{E72780DA-EEAD-454A-9773-CB49112AE60F}" destId="{74699366-5B6B-4877-A7A3-4B644B123158}" srcOrd="0" destOrd="0" presId="urn:microsoft.com/office/officeart/2005/8/layout/cycle1"/>
    <dgm:cxn modelId="{14E7CBA1-0C5E-4B2E-B1CF-BDA15BFF89B8}" srcId="{BAE70E58-0E4A-4B99-8CF7-30A413785C73}" destId="{0363E4DD-F94F-4759-A206-8790C38E4DF9}" srcOrd="1" destOrd="0" parTransId="{370D4901-A4CA-425C-8BD9-2273004D1C03}" sibTransId="{AF9F823E-5447-4E29-85E4-000532C721BE}"/>
    <dgm:cxn modelId="{1C151A19-F307-4F61-86D9-9D2232EC5BA2}" type="presOf" srcId="{57889E5B-91C3-406D-8A89-212F72151B14}" destId="{0F230C4B-4759-4FB9-BA0A-9FFCAD2540FE}" srcOrd="0" destOrd="0" presId="urn:microsoft.com/office/officeart/2005/8/layout/cycle1"/>
    <dgm:cxn modelId="{6691F228-DB81-4C51-BB17-ECCB5129273F}" type="presOf" srcId="{CA0287EF-2D52-4A58-91B6-83C0E9B3364C}" destId="{B4F92395-F374-49F0-A881-37FF8EC32474}" srcOrd="0" destOrd="0" presId="urn:microsoft.com/office/officeart/2005/8/layout/cycle1"/>
    <dgm:cxn modelId="{8286E69F-6EA2-4087-A662-709A82615006}" type="presOf" srcId="{A03A5B36-60D5-4604-8F0C-85438F368681}" destId="{5CE8336C-BD9C-4EAE-8641-0AE89A99DA72}" srcOrd="0" destOrd="0" presId="urn:microsoft.com/office/officeart/2005/8/layout/cycle1"/>
    <dgm:cxn modelId="{8310DE9A-6ECA-4318-ABAB-2027B4520847}" srcId="{BAE70E58-0E4A-4B99-8CF7-30A413785C73}" destId="{CD339A74-1176-4150-AA14-2590A7BDB884}" srcOrd="0" destOrd="0" parTransId="{43EB3CF1-8137-4592-AA4F-00619B9D2666}" sibTransId="{57889E5B-91C3-406D-8A89-212F72151B14}"/>
    <dgm:cxn modelId="{D57A834E-306A-4567-9BA4-AD22DA324B54}" type="presOf" srcId="{0C53911B-D5D9-430B-86FE-F7045C4096B2}" destId="{FEB70889-C10E-4882-9842-D97D9ADFA9C7}" srcOrd="0" destOrd="0" presId="urn:microsoft.com/office/officeart/2005/8/layout/cycle1"/>
    <dgm:cxn modelId="{37AD3CBC-AD31-4912-AE82-F1BE8EE450CE}" type="presOf" srcId="{8AFF494F-195B-4C13-99AB-EAE3C68A245F}" destId="{B9DDACBD-D328-40A7-A903-97AF2C9CA98E}" srcOrd="0" destOrd="0" presId="urn:microsoft.com/office/officeart/2005/8/layout/cycle1"/>
    <dgm:cxn modelId="{4AA48D19-EC9A-4860-80E7-A250C322C830}" type="presOf" srcId="{AF9F823E-5447-4E29-85E4-000532C721BE}" destId="{967DBC7F-48C7-4666-B554-C3285EAA2CFF}" srcOrd="0" destOrd="0" presId="urn:microsoft.com/office/officeart/2005/8/layout/cycle1"/>
    <dgm:cxn modelId="{E8D53C76-5883-4616-90E7-F6B578A98B19}" srcId="{BAE70E58-0E4A-4B99-8CF7-30A413785C73}" destId="{0C53911B-D5D9-430B-86FE-F7045C4096B2}" srcOrd="4" destOrd="0" parTransId="{36C5D2B6-F007-4F86-A06C-74F67FD3E1D5}" sibTransId="{CA0287EF-2D52-4A58-91B6-83C0E9B3364C}"/>
    <dgm:cxn modelId="{B4D43DBA-B566-4DA8-997E-D5699F409DEC}" srcId="{BAE70E58-0E4A-4B99-8CF7-30A413785C73}" destId="{8AFF494F-195B-4C13-99AB-EAE3C68A245F}" srcOrd="3" destOrd="0" parTransId="{7D4A42D8-5650-4440-9AD8-618BC1B0B832}" sibTransId="{1DBEBB0E-4175-4D84-A806-CA4EE12A9F09}"/>
    <dgm:cxn modelId="{B3C4E310-BA8A-494C-8D20-059C0892ADCF}" type="presOf" srcId="{1DBEBB0E-4175-4D84-A806-CA4EE12A9F09}" destId="{A7489786-C07E-413A-A969-79AFC50D919C}" srcOrd="0" destOrd="0" presId="urn:microsoft.com/office/officeart/2005/8/layout/cycle1"/>
    <dgm:cxn modelId="{7FA40B48-E67F-47B7-926E-43062D940757}" type="presOf" srcId="{CD339A74-1176-4150-AA14-2590A7BDB884}" destId="{6327C829-9A75-4341-8876-172D26DF1210}" srcOrd="0" destOrd="0" presId="urn:microsoft.com/office/officeart/2005/8/layout/cycle1"/>
    <dgm:cxn modelId="{C253F010-8A73-4AE1-BE29-BEF17F051BF3}" srcId="{BAE70E58-0E4A-4B99-8CF7-30A413785C73}" destId="{A03A5B36-60D5-4604-8F0C-85438F368681}" srcOrd="2" destOrd="0" parTransId="{AD0D5DCE-D433-429D-9278-96BF065E2F45}" sibTransId="{E72780DA-EEAD-454A-9773-CB49112AE60F}"/>
    <dgm:cxn modelId="{202BF6E2-334D-416C-8048-20CB0E5D2D38}" type="presOf" srcId="{BAE70E58-0E4A-4B99-8CF7-30A413785C73}" destId="{FF98A91E-73E3-413F-95C4-7B03F994567E}" srcOrd="0" destOrd="0" presId="urn:microsoft.com/office/officeart/2005/8/layout/cycle1"/>
    <dgm:cxn modelId="{623BEE75-E7F3-4FB0-A66A-C4472963B945}" type="presOf" srcId="{0363E4DD-F94F-4759-A206-8790C38E4DF9}" destId="{9472ED84-D8D9-43C5-8B4F-88AD5057E72F}" srcOrd="0" destOrd="0" presId="urn:microsoft.com/office/officeart/2005/8/layout/cycle1"/>
    <dgm:cxn modelId="{5E5CEAE0-7492-4819-9ABF-FEAEE7A1C8AB}" type="presParOf" srcId="{FF98A91E-73E3-413F-95C4-7B03F994567E}" destId="{EEEE3EE5-93A9-49FB-B2DE-E961471E838C}" srcOrd="0" destOrd="0" presId="urn:microsoft.com/office/officeart/2005/8/layout/cycle1"/>
    <dgm:cxn modelId="{E0D3ADC0-E53B-4237-A1B4-142E7FA50762}" type="presParOf" srcId="{FF98A91E-73E3-413F-95C4-7B03F994567E}" destId="{6327C829-9A75-4341-8876-172D26DF1210}" srcOrd="1" destOrd="0" presId="urn:microsoft.com/office/officeart/2005/8/layout/cycle1"/>
    <dgm:cxn modelId="{436442CA-03AC-4225-965F-123EC4A4349D}" type="presParOf" srcId="{FF98A91E-73E3-413F-95C4-7B03F994567E}" destId="{0F230C4B-4759-4FB9-BA0A-9FFCAD2540FE}" srcOrd="2" destOrd="0" presId="urn:microsoft.com/office/officeart/2005/8/layout/cycle1"/>
    <dgm:cxn modelId="{BE5F17A8-EEE8-4850-BE20-0F2CE6DB89C7}" type="presParOf" srcId="{FF98A91E-73E3-413F-95C4-7B03F994567E}" destId="{6E812F61-99CD-4E91-9513-C0C600DFF944}" srcOrd="3" destOrd="0" presId="urn:microsoft.com/office/officeart/2005/8/layout/cycle1"/>
    <dgm:cxn modelId="{173948F8-FDEB-474B-8E62-76AEAD48F4A0}" type="presParOf" srcId="{FF98A91E-73E3-413F-95C4-7B03F994567E}" destId="{9472ED84-D8D9-43C5-8B4F-88AD5057E72F}" srcOrd="4" destOrd="0" presId="urn:microsoft.com/office/officeart/2005/8/layout/cycle1"/>
    <dgm:cxn modelId="{8E5B982D-D57E-4EE5-8EC3-7EC30E188D1A}" type="presParOf" srcId="{FF98A91E-73E3-413F-95C4-7B03F994567E}" destId="{967DBC7F-48C7-4666-B554-C3285EAA2CFF}" srcOrd="5" destOrd="0" presId="urn:microsoft.com/office/officeart/2005/8/layout/cycle1"/>
    <dgm:cxn modelId="{52543928-7939-47AF-84B2-C220EC011B96}" type="presParOf" srcId="{FF98A91E-73E3-413F-95C4-7B03F994567E}" destId="{66A5E1A1-C363-4D30-B8C9-93B745A75B6F}" srcOrd="6" destOrd="0" presId="urn:microsoft.com/office/officeart/2005/8/layout/cycle1"/>
    <dgm:cxn modelId="{180D274D-9D42-46D7-9111-6EAD16CDAE54}" type="presParOf" srcId="{FF98A91E-73E3-413F-95C4-7B03F994567E}" destId="{5CE8336C-BD9C-4EAE-8641-0AE89A99DA72}" srcOrd="7" destOrd="0" presId="urn:microsoft.com/office/officeart/2005/8/layout/cycle1"/>
    <dgm:cxn modelId="{9CE0F07F-A8E1-4449-8E1B-49496A7CD697}" type="presParOf" srcId="{FF98A91E-73E3-413F-95C4-7B03F994567E}" destId="{74699366-5B6B-4877-A7A3-4B644B123158}" srcOrd="8" destOrd="0" presId="urn:microsoft.com/office/officeart/2005/8/layout/cycle1"/>
    <dgm:cxn modelId="{96AA0E7B-DF69-4595-9880-20691C123DDD}" type="presParOf" srcId="{FF98A91E-73E3-413F-95C4-7B03F994567E}" destId="{7A4201CE-06A4-4DB7-BA2B-947D3D794228}" srcOrd="9" destOrd="0" presId="urn:microsoft.com/office/officeart/2005/8/layout/cycle1"/>
    <dgm:cxn modelId="{D986CB64-081A-471A-9286-E5316E3D2186}" type="presParOf" srcId="{FF98A91E-73E3-413F-95C4-7B03F994567E}" destId="{B9DDACBD-D328-40A7-A903-97AF2C9CA98E}" srcOrd="10" destOrd="0" presId="urn:microsoft.com/office/officeart/2005/8/layout/cycle1"/>
    <dgm:cxn modelId="{825F1CFB-9280-4931-8F3C-00F36F0752E4}" type="presParOf" srcId="{FF98A91E-73E3-413F-95C4-7B03F994567E}" destId="{A7489786-C07E-413A-A969-79AFC50D919C}" srcOrd="11" destOrd="0" presId="urn:microsoft.com/office/officeart/2005/8/layout/cycle1"/>
    <dgm:cxn modelId="{E1820CDE-4595-4C1C-8214-BE56022190AF}" type="presParOf" srcId="{FF98A91E-73E3-413F-95C4-7B03F994567E}" destId="{96E7A3B2-8463-4D96-9BB1-FDC9907FD274}" srcOrd="12" destOrd="0" presId="urn:microsoft.com/office/officeart/2005/8/layout/cycle1"/>
    <dgm:cxn modelId="{C0F3D015-4E9A-41B1-8A17-160C011629C1}" type="presParOf" srcId="{FF98A91E-73E3-413F-95C4-7B03F994567E}" destId="{FEB70889-C10E-4882-9842-D97D9ADFA9C7}" srcOrd="13" destOrd="0" presId="urn:microsoft.com/office/officeart/2005/8/layout/cycle1"/>
    <dgm:cxn modelId="{2298B504-BE95-4578-82C5-51B6229107F3}" type="presParOf" srcId="{FF98A91E-73E3-413F-95C4-7B03F994567E}" destId="{B4F92395-F374-49F0-A881-37FF8EC32474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AE70E58-0E4A-4B99-8CF7-30A413785C73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nl-NL"/>
        </a:p>
      </dgm:t>
    </dgm:pt>
    <dgm:pt modelId="{8AFF494F-195B-4C13-99AB-EAE3C68A245F}">
      <dgm:prSet phldrT="[Tekst]" phldr="1"/>
      <dgm:spPr/>
      <dgm:t>
        <a:bodyPr/>
        <a:lstStyle/>
        <a:p>
          <a:endParaRPr lang="nl-NL" dirty="0"/>
        </a:p>
      </dgm:t>
    </dgm:pt>
    <dgm:pt modelId="{7D4A42D8-5650-4440-9AD8-618BC1B0B832}" type="parTrans" cxnId="{B4D43DBA-B566-4DA8-997E-D5699F409DEC}">
      <dgm:prSet/>
      <dgm:spPr/>
      <dgm:t>
        <a:bodyPr/>
        <a:lstStyle/>
        <a:p>
          <a:endParaRPr lang="nl-NL"/>
        </a:p>
      </dgm:t>
    </dgm:pt>
    <dgm:pt modelId="{1DBEBB0E-4175-4D84-A806-CA4EE12A9F09}" type="sibTrans" cxnId="{B4D43DBA-B566-4DA8-997E-D5699F409DEC}">
      <dgm:prSet/>
      <dgm:spPr/>
      <dgm:t>
        <a:bodyPr/>
        <a:lstStyle/>
        <a:p>
          <a:endParaRPr lang="nl-NL"/>
        </a:p>
      </dgm:t>
    </dgm:pt>
    <dgm:pt modelId="{0C53911B-D5D9-430B-86FE-F7045C4096B2}">
      <dgm:prSet phldrT="[Tekst]" phldr="1"/>
      <dgm:spPr/>
      <dgm:t>
        <a:bodyPr/>
        <a:lstStyle/>
        <a:p>
          <a:endParaRPr lang="nl-NL"/>
        </a:p>
      </dgm:t>
    </dgm:pt>
    <dgm:pt modelId="{36C5D2B6-F007-4F86-A06C-74F67FD3E1D5}" type="parTrans" cxnId="{E8D53C76-5883-4616-90E7-F6B578A98B19}">
      <dgm:prSet/>
      <dgm:spPr/>
      <dgm:t>
        <a:bodyPr/>
        <a:lstStyle/>
        <a:p>
          <a:endParaRPr lang="nl-NL"/>
        </a:p>
      </dgm:t>
    </dgm:pt>
    <dgm:pt modelId="{CA0287EF-2D52-4A58-91B6-83C0E9B3364C}" type="sibTrans" cxnId="{E8D53C76-5883-4616-90E7-F6B578A98B19}">
      <dgm:prSet/>
      <dgm:spPr/>
      <dgm:t>
        <a:bodyPr/>
        <a:lstStyle/>
        <a:p>
          <a:endParaRPr lang="nl-NL"/>
        </a:p>
      </dgm:t>
    </dgm:pt>
    <dgm:pt modelId="{0363E4DD-F94F-4759-A206-8790C38E4DF9}">
      <dgm:prSet phldrT="[Tekst]" phldr="1"/>
      <dgm:spPr/>
      <dgm:t>
        <a:bodyPr/>
        <a:lstStyle/>
        <a:p>
          <a:endParaRPr lang="nl-NL"/>
        </a:p>
      </dgm:t>
    </dgm:pt>
    <dgm:pt modelId="{AF9F823E-5447-4E29-85E4-000532C721BE}" type="sibTrans" cxnId="{14E7CBA1-0C5E-4B2E-B1CF-BDA15BFF89B8}">
      <dgm:prSet/>
      <dgm:spPr/>
      <dgm:t>
        <a:bodyPr/>
        <a:lstStyle/>
        <a:p>
          <a:endParaRPr lang="nl-NL"/>
        </a:p>
      </dgm:t>
    </dgm:pt>
    <dgm:pt modelId="{370D4901-A4CA-425C-8BD9-2273004D1C03}" type="parTrans" cxnId="{14E7CBA1-0C5E-4B2E-B1CF-BDA15BFF89B8}">
      <dgm:prSet/>
      <dgm:spPr/>
      <dgm:t>
        <a:bodyPr/>
        <a:lstStyle/>
        <a:p>
          <a:endParaRPr lang="nl-NL"/>
        </a:p>
      </dgm:t>
    </dgm:pt>
    <dgm:pt modelId="{CD339A74-1176-4150-AA14-2590A7BDB884}">
      <dgm:prSet phldrT="[Tekst]" phldr="1"/>
      <dgm:spPr/>
      <dgm:t>
        <a:bodyPr/>
        <a:lstStyle/>
        <a:p>
          <a:endParaRPr lang="nl-NL" dirty="0"/>
        </a:p>
      </dgm:t>
    </dgm:pt>
    <dgm:pt modelId="{57889E5B-91C3-406D-8A89-212F72151B14}" type="sibTrans" cxnId="{8310DE9A-6ECA-4318-ABAB-2027B4520847}">
      <dgm:prSet/>
      <dgm:spPr/>
      <dgm:t>
        <a:bodyPr/>
        <a:lstStyle/>
        <a:p>
          <a:endParaRPr lang="nl-NL"/>
        </a:p>
      </dgm:t>
    </dgm:pt>
    <dgm:pt modelId="{43EB3CF1-8137-4592-AA4F-00619B9D2666}" type="parTrans" cxnId="{8310DE9A-6ECA-4318-ABAB-2027B4520847}">
      <dgm:prSet/>
      <dgm:spPr/>
      <dgm:t>
        <a:bodyPr/>
        <a:lstStyle/>
        <a:p>
          <a:endParaRPr lang="nl-NL"/>
        </a:p>
      </dgm:t>
    </dgm:pt>
    <dgm:pt modelId="{A03A5B36-60D5-4604-8F0C-85438F368681}">
      <dgm:prSet phldrT="[Tekst]" phldr="1"/>
      <dgm:spPr/>
      <dgm:t>
        <a:bodyPr/>
        <a:lstStyle/>
        <a:p>
          <a:endParaRPr lang="nl-NL" dirty="0"/>
        </a:p>
      </dgm:t>
    </dgm:pt>
    <dgm:pt modelId="{E72780DA-EEAD-454A-9773-CB49112AE60F}" type="sibTrans" cxnId="{C253F010-8A73-4AE1-BE29-BEF17F051BF3}">
      <dgm:prSet/>
      <dgm:spPr/>
      <dgm:t>
        <a:bodyPr/>
        <a:lstStyle/>
        <a:p>
          <a:endParaRPr lang="nl-NL"/>
        </a:p>
      </dgm:t>
    </dgm:pt>
    <dgm:pt modelId="{AD0D5DCE-D433-429D-9278-96BF065E2F45}" type="parTrans" cxnId="{C253F010-8A73-4AE1-BE29-BEF17F051BF3}">
      <dgm:prSet/>
      <dgm:spPr/>
      <dgm:t>
        <a:bodyPr/>
        <a:lstStyle/>
        <a:p>
          <a:endParaRPr lang="nl-NL"/>
        </a:p>
      </dgm:t>
    </dgm:pt>
    <dgm:pt modelId="{FF98A91E-73E3-413F-95C4-7B03F994567E}" type="pres">
      <dgm:prSet presAssocID="{BAE70E58-0E4A-4B99-8CF7-30A413785C7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EEEE3EE5-93A9-49FB-B2DE-E961471E838C}" type="pres">
      <dgm:prSet presAssocID="{CD339A74-1176-4150-AA14-2590A7BDB884}" presName="dummy" presStyleCnt="0"/>
      <dgm:spPr/>
    </dgm:pt>
    <dgm:pt modelId="{6327C829-9A75-4341-8876-172D26DF1210}" type="pres">
      <dgm:prSet presAssocID="{CD339A74-1176-4150-AA14-2590A7BDB884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F230C4B-4759-4FB9-BA0A-9FFCAD2540FE}" type="pres">
      <dgm:prSet presAssocID="{57889E5B-91C3-406D-8A89-212F72151B14}" presName="sibTrans" presStyleLbl="node1" presStyleIdx="0" presStyleCnt="5"/>
      <dgm:spPr/>
      <dgm:t>
        <a:bodyPr/>
        <a:lstStyle/>
        <a:p>
          <a:endParaRPr lang="nl-NL"/>
        </a:p>
      </dgm:t>
    </dgm:pt>
    <dgm:pt modelId="{6E812F61-99CD-4E91-9513-C0C600DFF944}" type="pres">
      <dgm:prSet presAssocID="{0363E4DD-F94F-4759-A206-8790C38E4DF9}" presName="dummy" presStyleCnt="0"/>
      <dgm:spPr/>
    </dgm:pt>
    <dgm:pt modelId="{9472ED84-D8D9-43C5-8B4F-88AD5057E72F}" type="pres">
      <dgm:prSet presAssocID="{0363E4DD-F94F-4759-A206-8790C38E4DF9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967DBC7F-48C7-4666-B554-C3285EAA2CFF}" type="pres">
      <dgm:prSet presAssocID="{AF9F823E-5447-4E29-85E4-000532C721BE}" presName="sibTrans" presStyleLbl="node1" presStyleIdx="1" presStyleCnt="5"/>
      <dgm:spPr/>
      <dgm:t>
        <a:bodyPr/>
        <a:lstStyle/>
        <a:p>
          <a:endParaRPr lang="nl-NL"/>
        </a:p>
      </dgm:t>
    </dgm:pt>
    <dgm:pt modelId="{66A5E1A1-C363-4D30-B8C9-93B745A75B6F}" type="pres">
      <dgm:prSet presAssocID="{A03A5B36-60D5-4604-8F0C-85438F368681}" presName="dummy" presStyleCnt="0"/>
      <dgm:spPr/>
    </dgm:pt>
    <dgm:pt modelId="{5CE8336C-BD9C-4EAE-8641-0AE89A99DA72}" type="pres">
      <dgm:prSet presAssocID="{A03A5B36-60D5-4604-8F0C-85438F368681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74699366-5B6B-4877-A7A3-4B644B123158}" type="pres">
      <dgm:prSet presAssocID="{E72780DA-EEAD-454A-9773-CB49112AE60F}" presName="sibTrans" presStyleLbl="node1" presStyleIdx="2" presStyleCnt="5"/>
      <dgm:spPr/>
      <dgm:t>
        <a:bodyPr/>
        <a:lstStyle/>
        <a:p>
          <a:endParaRPr lang="nl-NL"/>
        </a:p>
      </dgm:t>
    </dgm:pt>
    <dgm:pt modelId="{7A4201CE-06A4-4DB7-BA2B-947D3D794228}" type="pres">
      <dgm:prSet presAssocID="{8AFF494F-195B-4C13-99AB-EAE3C68A245F}" presName="dummy" presStyleCnt="0"/>
      <dgm:spPr/>
    </dgm:pt>
    <dgm:pt modelId="{B9DDACBD-D328-40A7-A903-97AF2C9CA98E}" type="pres">
      <dgm:prSet presAssocID="{8AFF494F-195B-4C13-99AB-EAE3C68A245F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A7489786-C07E-413A-A969-79AFC50D919C}" type="pres">
      <dgm:prSet presAssocID="{1DBEBB0E-4175-4D84-A806-CA4EE12A9F09}" presName="sibTrans" presStyleLbl="node1" presStyleIdx="3" presStyleCnt="5"/>
      <dgm:spPr/>
      <dgm:t>
        <a:bodyPr/>
        <a:lstStyle/>
        <a:p>
          <a:endParaRPr lang="nl-NL"/>
        </a:p>
      </dgm:t>
    </dgm:pt>
    <dgm:pt modelId="{96E7A3B2-8463-4D96-9BB1-FDC9907FD274}" type="pres">
      <dgm:prSet presAssocID="{0C53911B-D5D9-430B-86FE-F7045C4096B2}" presName="dummy" presStyleCnt="0"/>
      <dgm:spPr/>
    </dgm:pt>
    <dgm:pt modelId="{FEB70889-C10E-4882-9842-D97D9ADFA9C7}" type="pres">
      <dgm:prSet presAssocID="{0C53911B-D5D9-430B-86FE-F7045C4096B2}" presName="nod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4F92395-F374-49F0-A881-37FF8EC32474}" type="pres">
      <dgm:prSet presAssocID="{CA0287EF-2D52-4A58-91B6-83C0E9B3364C}" presName="sibTrans" presStyleLbl="node1" presStyleIdx="4" presStyleCnt="5"/>
      <dgm:spPr/>
      <dgm:t>
        <a:bodyPr/>
        <a:lstStyle/>
        <a:p>
          <a:endParaRPr lang="nl-NL"/>
        </a:p>
      </dgm:t>
    </dgm:pt>
  </dgm:ptLst>
  <dgm:cxnLst>
    <dgm:cxn modelId="{C5DEA59E-0BA3-4E1B-ADA8-E603F1443532}" type="presOf" srcId="{E72780DA-EEAD-454A-9773-CB49112AE60F}" destId="{74699366-5B6B-4877-A7A3-4B644B123158}" srcOrd="0" destOrd="0" presId="urn:microsoft.com/office/officeart/2005/8/layout/cycle1"/>
    <dgm:cxn modelId="{14E7CBA1-0C5E-4B2E-B1CF-BDA15BFF89B8}" srcId="{BAE70E58-0E4A-4B99-8CF7-30A413785C73}" destId="{0363E4DD-F94F-4759-A206-8790C38E4DF9}" srcOrd="1" destOrd="0" parTransId="{370D4901-A4CA-425C-8BD9-2273004D1C03}" sibTransId="{AF9F823E-5447-4E29-85E4-000532C721BE}"/>
    <dgm:cxn modelId="{1C151A19-F307-4F61-86D9-9D2232EC5BA2}" type="presOf" srcId="{57889E5B-91C3-406D-8A89-212F72151B14}" destId="{0F230C4B-4759-4FB9-BA0A-9FFCAD2540FE}" srcOrd="0" destOrd="0" presId="urn:microsoft.com/office/officeart/2005/8/layout/cycle1"/>
    <dgm:cxn modelId="{6691F228-DB81-4C51-BB17-ECCB5129273F}" type="presOf" srcId="{CA0287EF-2D52-4A58-91B6-83C0E9B3364C}" destId="{B4F92395-F374-49F0-A881-37FF8EC32474}" srcOrd="0" destOrd="0" presId="urn:microsoft.com/office/officeart/2005/8/layout/cycle1"/>
    <dgm:cxn modelId="{8286E69F-6EA2-4087-A662-709A82615006}" type="presOf" srcId="{A03A5B36-60D5-4604-8F0C-85438F368681}" destId="{5CE8336C-BD9C-4EAE-8641-0AE89A99DA72}" srcOrd="0" destOrd="0" presId="urn:microsoft.com/office/officeart/2005/8/layout/cycle1"/>
    <dgm:cxn modelId="{8310DE9A-6ECA-4318-ABAB-2027B4520847}" srcId="{BAE70E58-0E4A-4B99-8CF7-30A413785C73}" destId="{CD339A74-1176-4150-AA14-2590A7BDB884}" srcOrd="0" destOrd="0" parTransId="{43EB3CF1-8137-4592-AA4F-00619B9D2666}" sibTransId="{57889E5B-91C3-406D-8A89-212F72151B14}"/>
    <dgm:cxn modelId="{D57A834E-306A-4567-9BA4-AD22DA324B54}" type="presOf" srcId="{0C53911B-D5D9-430B-86FE-F7045C4096B2}" destId="{FEB70889-C10E-4882-9842-D97D9ADFA9C7}" srcOrd="0" destOrd="0" presId="urn:microsoft.com/office/officeart/2005/8/layout/cycle1"/>
    <dgm:cxn modelId="{37AD3CBC-AD31-4912-AE82-F1BE8EE450CE}" type="presOf" srcId="{8AFF494F-195B-4C13-99AB-EAE3C68A245F}" destId="{B9DDACBD-D328-40A7-A903-97AF2C9CA98E}" srcOrd="0" destOrd="0" presId="urn:microsoft.com/office/officeart/2005/8/layout/cycle1"/>
    <dgm:cxn modelId="{4AA48D19-EC9A-4860-80E7-A250C322C830}" type="presOf" srcId="{AF9F823E-5447-4E29-85E4-000532C721BE}" destId="{967DBC7F-48C7-4666-B554-C3285EAA2CFF}" srcOrd="0" destOrd="0" presId="urn:microsoft.com/office/officeart/2005/8/layout/cycle1"/>
    <dgm:cxn modelId="{E8D53C76-5883-4616-90E7-F6B578A98B19}" srcId="{BAE70E58-0E4A-4B99-8CF7-30A413785C73}" destId="{0C53911B-D5D9-430B-86FE-F7045C4096B2}" srcOrd="4" destOrd="0" parTransId="{36C5D2B6-F007-4F86-A06C-74F67FD3E1D5}" sibTransId="{CA0287EF-2D52-4A58-91B6-83C0E9B3364C}"/>
    <dgm:cxn modelId="{B4D43DBA-B566-4DA8-997E-D5699F409DEC}" srcId="{BAE70E58-0E4A-4B99-8CF7-30A413785C73}" destId="{8AFF494F-195B-4C13-99AB-EAE3C68A245F}" srcOrd="3" destOrd="0" parTransId="{7D4A42D8-5650-4440-9AD8-618BC1B0B832}" sibTransId="{1DBEBB0E-4175-4D84-A806-CA4EE12A9F09}"/>
    <dgm:cxn modelId="{B3C4E310-BA8A-494C-8D20-059C0892ADCF}" type="presOf" srcId="{1DBEBB0E-4175-4D84-A806-CA4EE12A9F09}" destId="{A7489786-C07E-413A-A969-79AFC50D919C}" srcOrd="0" destOrd="0" presId="urn:microsoft.com/office/officeart/2005/8/layout/cycle1"/>
    <dgm:cxn modelId="{7FA40B48-E67F-47B7-926E-43062D940757}" type="presOf" srcId="{CD339A74-1176-4150-AA14-2590A7BDB884}" destId="{6327C829-9A75-4341-8876-172D26DF1210}" srcOrd="0" destOrd="0" presId="urn:microsoft.com/office/officeart/2005/8/layout/cycle1"/>
    <dgm:cxn modelId="{C253F010-8A73-4AE1-BE29-BEF17F051BF3}" srcId="{BAE70E58-0E4A-4B99-8CF7-30A413785C73}" destId="{A03A5B36-60D5-4604-8F0C-85438F368681}" srcOrd="2" destOrd="0" parTransId="{AD0D5DCE-D433-429D-9278-96BF065E2F45}" sibTransId="{E72780DA-EEAD-454A-9773-CB49112AE60F}"/>
    <dgm:cxn modelId="{202BF6E2-334D-416C-8048-20CB0E5D2D38}" type="presOf" srcId="{BAE70E58-0E4A-4B99-8CF7-30A413785C73}" destId="{FF98A91E-73E3-413F-95C4-7B03F994567E}" srcOrd="0" destOrd="0" presId="urn:microsoft.com/office/officeart/2005/8/layout/cycle1"/>
    <dgm:cxn modelId="{623BEE75-E7F3-4FB0-A66A-C4472963B945}" type="presOf" srcId="{0363E4DD-F94F-4759-A206-8790C38E4DF9}" destId="{9472ED84-D8D9-43C5-8B4F-88AD5057E72F}" srcOrd="0" destOrd="0" presId="urn:microsoft.com/office/officeart/2005/8/layout/cycle1"/>
    <dgm:cxn modelId="{5E5CEAE0-7492-4819-9ABF-FEAEE7A1C8AB}" type="presParOf" srcId="{FF98A91E-73E3-413F-95C4-7B03F994567E}" destId="{EEEE3EE5-93A9-49FB-B2DE-E961471E838C}" srcOrd="0" destOrd="0" presId="urn:microsoft.com/office/officeart/2005/8/layout/cycle1"/>
    <dgm:cxn modelId="{E0D3ADC0-E53B-4237-A1B4-142E7FA50762}" type="presParOf" srcId="{FF98A91E-73E3-413F-95C4-7B03F994567E}" destId="{6327C829-9A75-4341-8876-172D26DF1210}" srcOrd="1" destOrd="0" presId="urn:microsoft.com/office/officeart/2005/8/layout/cycle1"/>
    <dgm:cxn modelId="{436442CA-03AC-4225-965F-123EC4A4349D}" type="presParOf" srcId="{FF98A91E-73E3-413F-95C4-7B03F994567E}" destId="{0F230C4B-4759-4FB9-BA0A-9FFCAD2540FE}" srcOrd="2" destOrd="0" presId="urn:microsoft.com/office/officeart/2005/8/layout/cycle1"/>
    <dgm:cxn modelId="{BE5F17A8-EEE8-4850-BE20-0F2CE6DB89C7}" type="presParOf" srcId="{FF98A91E-73E3-413F-95C4-7B03F994567E}" destId="{6E812F61-99CD-4E91-9513-C0C600DFF944}" srcOrd="3" destOrd="0" presId="urn:microsoft.com/office/officeart/2005/8/layout/cycle1"/>
    <dgm:cxn modelId="{173948F8-FDEB-474B-8E62-76AEAD48F4A0}" type="presParOf" srcId="{FF98A91E-73E3-413F-95C4-7B03F994567E}" destId="{9472ED84-D8D9-43C5-8B4F-88AD5057E72F}" srcOrd="4" destOrd="0" presId="urn:microsoft.com/office/officeart/2005/8/layout/cycle1"/>
    <dgm:cxn modelId="{8E5B982D-D57E-4EE5-8EC3-7EC30E188D1A}" type="presParOf" srcId="{FF98A91E-73E3-413F-95C4-7B03F994567E}" destId="{967DBC7F-48C7-4666-B554-C3285EAA2CFF}" srcOrd="5" destOrd="0" presId="urn:microsoft.com/office/officeart/2005/8/layout/cycle1"/>
    <dgm:cxn modelId="{52543928-7939-47AF-84B2-C220EC011B96}" type="presParOf" srcId="{FF98A91E-73E3-413F-95C4-7B03F994567E}" destId="{66A5E1A1-C363-4D30-B8C9-93B745A75B6F}" srcOrd="6" destOrd="0" presId="urn:microsoft.com/office/officeart/2005/8/layout/cycle1"/>
    <dgm:cxn modelId="{180D274D-9D42-46D7-9111-6EAD16CDAE54}" type="presParOf" srcId="{FF98A91E-73E3-413F-95C4-7B03F994567E}" destId="{5CE8336C-BD9C-4EAE-8641-0AE89A99DA72}" srcOrd="7" destOrd="0" presId="urn:microsoft.com/office/officeart/2005/8/layout/cycle1"/>
    <dgm:cxn modelId="{9CE0F07F-A8E1-4449-8E1B-49496A7CD697}" type="presParOf" srcId="{FF98A91E-73E3-413F-95C4-7B03F994567E}" destId="{74699366-5B6B-4877-A7A3-4B644B123158}" srcOrd="8" destOrd="0" presId="urn:microsoft.com/office/officeart/2005/8/layout/cycle1"/>
    <dgm:cxn modelId="{96AA0E7B-DF69-4595-9880-20691C123DDD}" type="presParOf" srcId="{FF98A91E-73E3-413F-95C4-7B03F994567E}" destId="{7A4201CE-06A4-4DB7-BA2B-947D3D794228}" srcOrd="9" destOrd="0" presId="urn:microsoft.com/office/officeart/2005/8/layout/cycle1"/>
    <dgm:cxn modelId="{D986CB64-081A-471A-9286-E5316E3D2186}" type="presParOf" srcId="{FF98A91E-73E3-413F-95C4-7B03F994567E}" destId="{B9DDACBD-D328-40A7-A903-97AF2C9CA98E}" srcOrd="10" destOrd="0" presId="urn:microsoft.com/office/officeart/2005/8/layout/cycle1"/>
    <dgm:cxn modelId="{825F1CFB-9280-4931-8F3C-00F36F0752E4}" type="presParOf" srcId="{FF98A91E-73E3-413F-95C4-7B03F994567E}" destId="{A7489786-C07E-413A-A969-79AFC50D919C}" srcOrd="11" destOrd="0" presId="urn:microsoft.com/office/officeart/2005/8/layout/cycle1"/>
    <dgm:cxn modelId="{E1820CDE-4595-4C1C-8214-BE56022190AF}" type="presParOf" srcId="{FF98A91E-73E3-413F-95C4-7B03F994567E}" destId="{96E7A3B2-8463-4D96-9BB1-FDC9907FD274}" srcOrd="12" destOrd="0" presId="urn:microsoft.com/office/officeart/2005/8/layout/cycle1"/>
    <dgm:cxn modelId="{C0F3D015-4E9A-41B1-8A17-160C011629C1}" type="presParOf" srcId="{FF98A91E-73E3-413F-95C4-7B03F994567E}" destId="{FEB70889-C10E-4882-9842-D97D9ADFA9C7}" srcOrd="13" destOrd="0" presId="urn:microsoft.com/office/officeart/2005/8/layout/cycle1"/>
    <dgm:cxn modelId="{2298B504-BE95-4578-82C5-51B6229107F3}" type="presParOf" srcId="{FF98A91E-73E3-413F-95C4-7B03F994567E}" destId="{B4F92395-F374-49F0-A881-37FF8EC32474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AE70E58-0E4A-4B99-8CF7-30A413785C73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nl-NL"/>
        </a:p>
      </dgm:t>
    </dgm:pt>
    <dgm:pt modelId="{8AFF494F-195B-4C13-99AB-EAE3C68A245F}">
      <dgm:prSet phldrT="[Tekst]" phldr="1"/>
      <dgm:spPr/>
      <dgm:t>
        <a:bodyPr/>
        <a:lstStyle/>
        <a:p>
          <a:endParaRPr lang="nl-NL" dirty="0"/>
        </a:p>
      </dgm:t>
    </dgm:pt>
    <dgm:pt modelId="{7D4A42D8-5650-4440-9AD8-618BC1B0B832}" type="parTrans" cxnId="{B4D43DBA-B566-4DA8-997E-D5699F409DEC}">
      <dgm:prSet/>
      <dgm:spPr/>
      <dgm:t>
        <a:bodyPr/>
        <a:lstStyle/>
        <a:p>
          <a:endParaRPr lang="nl-NL"/>
        </a:p>
      </dgm:t>
    </dgm:pt>
    <dgm:pt modelId="{1DBEBB0E-4175-4D84-A806-CA4EE12A9F09}" type="sibTrans" cxnId="{B4D43DBA-B566-4DA8-997E-D5699F409DEC}">
      <dgm:prSet/>
      <dgm:spPr/>
      <dgm:t>
        <a:bodyPr/>
        <a:lstStyle/>
        <a:p>
          <a:endParaRPr lang="nl-NL"/>
        </a:p>
      </dgm:t>
    </dgm:pt>
    <dgm:pt modelId="{0C53911B-D5D9-430B-86FE-F7045C4096B2}">
      <dgm:prSet phldrT="[Tekst]" phldr="1"/>
      <dgm:spPr/>
      <dgm:t>
        <a:bodyPr/>
        <a:lstStyle/>
        <a:p>
          <a:endParaRPr lang="nl-NL"/>
        </a:p>
      </dgm:t>
    </dgm:pt>
    <dgm:pt modelId="{36C5D2B6-F007-4F86-A06C-74F67FD3E1D5}" type="parTrans" cxnId="{E8D53C76-5883-4616-90E7-F6B578A98B19}">
      <dgm:prSet/>
      <dgm:spPr/>
      <dgm:t>
        <a:bodyPr/>
        <a:lstStyle/>
        <a:p>
          <a:endParaRPr lang="nl-NL"/>
        </a:p>
      </dgm:t>
    </dgm:pt>
    <dgm:pt modelId="{CA0287EF-2D52-4A58-91B6-83C0E9B3364C}" type="sibTrans" cxnId="{E8D53C76-5883-4616-90E7-F6B578A98B19}">
      <dgm:prSet/>
      <dgm:spPr/>
      <dgm:t>
        <a:bodyPr/>
        <a:lstStyle/>
        <a:p>
          <a:endParaRPr lang="nl-NL"/>
        </a:p>
      </dgm:t>
    </dgm:pt>
    <dgm:pt modelId="{0363E4DD-F94F-4759-A206-8790C38E4DF9}">
      <dgm:prSet phldrT="[Tekst]" phldr="1"/>
      <dgm:spPr/>
      <dgm:t>
        <a:bodyPr/>
        <a:lstStyle/>
        <a:p>
          <a:endParaRPr lang="nl-NL"/>
        </a:p>
      </dgm:t>
    </dgm:pt>
    <dgm:pt modelId="{AF9F823E-5447-4E29-85E4-000532C721BE}" type="sibTrans" cxnId="{14E7CBA1-0C5E-4B2E-B1CF-BDA15BFF89B8}">
      <dgm:prSet/>
      <dgm:spPr/>
      <dgm:t>
        <a:bodyPr/>
        <a:lstStyle/>
        <a:p>
          <a:endParaRPr lang="nl-NL"/>
        </a:p>
      </dgm:t>
    </dgm:pt>
    <dgm:pt modelId="{370D4901-A4CA-425C-8BD9-2273004D1C03}" type="parTrans" cxnId="{14E7CBA1-0C5E-4B2E-B1CF-BDA15BFF89B8}">
      <dgm:prSet/>
      <dgm:spPr/>
      <dgm:t>
        <a:bodyPr/>
        <a:lstStyle/>
        <a:p>
          <a:endParaRPr lang="nl-NL"/>
        </a:p>
      </dgm:t>
    </dgm:pt>
    <dgm:pt modelId="{CD339A74-1176-4150-AA14-2590A7BDB884}">
      <dgm:prSet phldrT="[Tekst]" phldr="1"/>
      <dgm:spPr/>
      <dgm:t>
        <a:bodyPr/>
        <a:lstStyle/>
        <a:p>
          <a:endParaRPr lang="nl-NL" dirty="0"/>
        </a:p>
      </dgm:t>
    </dgm:pt>
    <dgm:pt modelId="{57889E5B-91C3-406D-8A89-212F72151B14}" type="sibTrans" cxnId="{8310DE9A-6ECA-4318-ABAB-2027B4520847}">
      <dgm:prSet/>
      <dgm:spPr/>
      <dgm:t>
        <a:bodyPr/>
        <a:lstStyle/>
        <a:p>
          <a:endParaRPr lang="nl-NL"/>
        </a:p>
      </dgm:t>
    </dgm:pt>
    <dgm:pt modelId="{43EB3CF1-8137-4592-AA4F-00619B9D2666}" type="parTrans" cxnId="{8310DE9A-6ECA-4318-ABAB-2027B4520847}">
      <dgm:prSet/>
      <dgm:spPr/>
      <dgm:t>
        <a:bodyPr/>
        <a:lstStyle/>
        <a:p>
          <a:endParaRPr lang="nl-NL"/>
        </a:p>
      </dgm:t>
    </dgm:pt>
    <dgm:pt modelId="{A03A5B36-60D5-4604-8F0C-85438F368681}">
      <dgm:prSet phldrT="[Tekst]" phldr="1"/>
      <dgm:spPr/>
      <dgm:t>
        <a:bodyPr/>
        <a:lstStyle/>
        <a:p>
          <a:endParaRPr lang="nl-NL" dirty="0"/>
        </a:p>
      </dgm:t>
    </dgm:pt>
    <dgm:pt modelId="{E72780DA-EEAD-454A-9773-CB49112AE60F}" type="sibTrans" cxnId="{C253F010-8A73-4AE1-BE29-BEF17F051BF3}">
      <dgm:prSet/>
      <dgm:spPr/>
      <dgm:t>
        <a:bodyPr/>
        <a:lstStyle/>
        <a:p>
          <a:endParaRPr lang="nl-NL"/>
        </a:p>
      </dgm:t>
    </dgm:pt>
    <dgm:pt modelId="{AD0D5DCE-D433-429D-9278-96BF065E2F45}" type="parTrans" cxnId="{C253F010-8A73-4AE1-BE29-BEF17F051BF3}">
      <dgm:prSet/>
      <dgm:spPr/>
      <dgm:t>
        <a:bodyPr/>
        <a:lstStyle/>
        <a:p>
          <a:endParaRPr lang="nl-NL"/>
        </a:p>
      </dgm:t>
    </dgm:pt>
    <dgm:pt modelId="{FF98A91E-73E3-413F-95C4-7B03F994567E}" type="pres">
      <dgm:prSet presAssocID="{BAE70E58-0E4A-4B99-8CF7-30A413785C7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EEEE3EE5-93A9-49FB-B2DE-E961471E838C}" type="pres">
      <dgm:prSet presAssocID="{CD339A74-1176-4150-AA14-2590A7BDB884}" presName="dummy" presStyleCnt="0"/>
      <dgm:spPr/>
    </dgm:pt>
    <dgm:pt modelId="{6327C829-9A75-4341-8876-172D26DF1210}" type="pres">
      <dgm:prSet presAssocID="{CD339A74-1176-4150-AA14-2590A7BDB884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F230C4B-4759-4FB9-BA0A-9FFCAD2540FE}" type="pres">
      <dgm:prSet presAssocID="{57889E5B-91C3-406D-8A89-212F72151B14}" presName="sibTrans" presStyleLbl="node1" presStyleIdx="0" presStyleCnt="5"/>
      <dgm:spPr/>
      <dgm:t>
        <a:bodyPr/>
        <a:lstStyle/>
        <a:p>
          <a:endParaRPr lang="nl-NL"/>
        </a:p>
      </dgm:t>
    </dgm:pt>
    <dgm:pt modelId="{6E812F61-99CD-4E91-9513-C0C600DFF944}" type="pres">
      <dgm:prSet presAssocID="{0363E4DD-F94F-4759-A206-8790C38E4DF9}" presName="dummy" presStyleCnt="0"/>
      <dgm:spPr/>
    </dgm:pt>
    <dgm:pt modelId="{9472ED84-D8D9-43C5-8B4F-88AD5057E72F}" type="pres">
      <dgm:prSet presAssocID="{0363E4DD-F94F-4759-A206-8790C38E4DF9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967DBC7F-48C7-4666-B554-C3285EAA2CFF}" type="pres">
      <dgm:prSet presAssocID="{AF9F823E-5447-4E29-85E4-000532C721BE}" presName="sibTrans" presStyleLbl="node1" presStyleIdx="1" presStyleCnt="5"/>
      <dgm:spPr/>
      <dgm:t>
        <a:bodyPr/>
        <a:lstStyle/>
        <a:p>
          <a:endParaRPr lang="nl-NL"/>
        </a:p>
      </dgm:t>
    </dgm:pt>
    <dgm:pt modelId="{66A5E1A1-C363-4D30-B8C9-93B745A75B6F}" type="pres">
      <dgm:prSet presAssocID="{A03A5B36-60D5-4604-8F0C-85438F368681}" presName="dummy" presStyleCnt="0"/>
      <dgm:spPr/>
    </dgm:pt>
    <dgm:pt modelId="{5CE8336C-BD9C-4EAE-8641-0AE89A99DA72}" type="pres">
      <dgm:prSet presAssocID="{A03A5B36-60D5-4604-8F0C-85438F368681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74699366-5B6B-4877-A7A3-4B644B123158}" type="pres">
      <dgm:prSet presAssocID="{E72780DA-EEAD-454A-9773-CB49112AE60F}" presName="sibTrans" presStyleLbl="node1" presStyleIdx="2" presStyleCnt="5"/>
      <dgm:spPr/>
      <dgm:t>
        <a:bodyPr/>
        <a:lstStyle/>
        <a:p>
          <a:endParaRPr lang="nl-NL"/>
        </a:p>
      </dgm:t>
    </dgm:pt>
    <dgm:pt modelId="{7A4201CE-06A4-4DB7-BA2B-947D3D794228}" type="pres">
      <dgm:prSet presAssocID="{8AFF494F-195B-4C13-99AB-EAE3C68A245F}" presName="dummy" presStyleCnt="0"/>
      <dgm:spPr/>
    </dgm:pt>
    <dgm:pt modelId="{B9DDACBD-D328-40A7-A903-97AF2C9CA98E}" type="pres">
      <dgm:prSet presAssocID="{8AFF494F-195B-4C13-99AB-EAE3C68A245F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A7489786-C07E-413A-A969-79AFC50D919C}" type="pres">
      <dgm:prSet presAssocID="{1DBEBB0E-4175-4D84-A806-CA4EE12A9F09}" presName="sibTrans" presStyleLbl="node1" presStyleIdx="3" presStyleCnt="5"/>
      <dgm:spPr/>
      <dgm:t>
        <a:bodyPr/>
        <a:lstStyle/>
        <a:p>
          <a:endParaRPr lang="nl-NL"/>
        </a:p>
      </dgm:t>
    </dgm:pt>
    <dgm:pt modelId="{96E7A3B2-8463-4D96-9BB1-FDC9907FD274}" type="pres">
      <dgm:prSet presAssocID="{0C53911B-D5D9-430B-86FE-F7045C4096B2}" presName="dummy" presStyleCnt="0"/>
      <dgm:spPr/>
    </dgm:pt>
    <dgm:pt modelId="{FEB70889-C10E-4882-9842-D97D9ADFA9C7}" type="pres">
      <dgm:prSet presAssocID="{0C53911B-D5D9-430B-86FE-F7045C4096B2}" presName="nod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4F92395-F374-49F0-A881-37FF8EC32474}" type="pres">
      <dgm:prSet presAssocID="{CA0287EF-2D52-4A58-91B6-83C0E9B3364C}" presName="sibTrans" presStyleLbl="node1" presStyleIdx="4" presStyleCnt="5"/>
      <dgm:spPr/>
      <dgm:t>
        <a:bodyPr/>
        <a:lstStyle/>
        <a:p>
          <a:endParaRPr lang="nl-NL"/>
        </a:p>
      </dgm:t>
    </dgm:pt>
  </dgm:ptLst>
  <dgm:cxnLst>
    <dgm:cxn modelId="{C5DEA59E-0BA3-4E1B-ADA8-E603F1443532}" type="presOf" srcId="{E72780DA-EEAD-454A-9773-CB49112AE60F}" destId="{74699366-5B6B-4877-A7A3-4B644B123158}" srcOrd="0" destOrd="0" presId="urn:microsoft.com/office/officeart/2005/8/layout/cycle1"/>
    <dgm:cxn modelId="{14E7CBA1-0C5E-4B2E-B1CF-BDA15BFF89B8}" srcId="{BAE70E58-0E4A-4B99-8CF7-30A413785C73}" destId="{0363E4DD-F94F-4759-A206-8790C38E4DF9}" srcOrd="1" destOrd="0" parTransId="{370D4901-A4CA-425C-8BD9-2273004D1C03}" sibTransId="{AF9F823E-5447-4E29-85E4-000532C721BE}"/>
    <dgm:cxn modelId="{1C151A19-F307-4F61-86D9-9D2232EC5BA2}" type="presOf" srcId="{57889E5B-91C3-406D-8A89-212F72151B14}" destId="{0F230C4B-4759-4FB9-BA0A-9FFCAD2540FE}" srcOrd="0" destOrd="0" presId="urn:microsoft.com/office/officeart/2005/8/layout/cycle1"/>
    <dgm:cxn modelId="{6691F228-DB81-4C51-BB17-ECCB5129273F}" type="presOf" srcId="{CA0287EF-2D52-4A58-91B6-83C0E9B3364C}" destId="{B4F92395-F374-49F0-A881-37FF8EC32474}" srcOrd="0" destOrd="0" presId="urn:microsoft.com/office/officeart/2005/8/layout/cycle1"/>
    <dgm:cxn modelId="{8286E69F-6EA2-4087-A662-709A82615006}" type="presOf" srcId="{A03A5B36-60D5-4604-8F0C-85438F368681}" destId="{5CE8336C-BD9C-4EAE-8641-0AE89A99DA72}" srcOrd="0" destOrd="0" presId="urn:microsoft.com/office/officeart/2005/8/layout/cycle1"/>
    <dgm:cxn modelId="{8310DE9A-6ECA-4318-ABAB-2027B4520847}" srcId="{BAE70E58-0E4A-4B99-8CF7-30A413785C73}" destId="{CD339A74-1176-4150-AA14-2590A7BDB884}" srcOrd="0" destOrd="0" parTransId="{43EB3CF1-8137-4592-AA4F-00619B9D2666}" sibTransId="{57889E5B-91C3-406D-8A89-212F72151B14}"/>
    <dgm:cxn modelId="{D57A834E-306A-4567-9BA4-AD22DA324B54}" type="presOf" srcId="{0C53911B-D5D9-430B-86FE-F7045C4096B2}" destId="{FEB70889-C10E-4882-9842-D97D9ADFA9C7}" srcOrd="0" destOrd="0" presId="urn:microsoft.com/office/officeart/2005/8/layout/cycle1"/>
    <dgm:cxn modelId="{37AD3CBC-AD31-4912-AE82-F1BE8EE450CE}" type="presOf" srcId="{8AFF494F-195B-4C13-99AB-EAE3C68A245F}" destId="{B9DDACBD-D328-40A7-A903-97AF2C9CA98E}" srcOrd="0" destOrd="0" presId="urn:microsoft.com/office/officeart/2005/8/layout/cycle1"/>
    <dgm:cxn modelId="{4AA48D19-EC9A-4860-80E7-A250C322C830}" type="presOf" srcId="{AF9F823E-5447-4E29-85E4-000532C721BE}" destId="{967DBC7F-48C7-4666-B554-C3285EAA2CFF}" srcOrd="0" destOrd="0" presId="urn:microsoft.com/office/officeart/2005/8/layout/cycle1"/>
    <dgm:cxn modelId="{E8D53C76-5883-4616-90E7-F6B578A98B19}" srcId="{BAE70E58-0E4A-4B99-8CF7-30A413785C73}" destId="{0C53911B-D5D9-430B-86FE-F7045C4096B2}" srcOrd="4" destOrd="0" parTransId="{36C5D2B6-F007-4F86-A06C-74F67FD3E1D5}" sibTransId="{CA0287EF-2D52-4A58-91B6-83C0E9B3364C}"/>
    <dgm:cxn modelId="{B4D43DBA-B566-4DA8-997E-D5699F409DEC}" srcId="{BAE70E58-0E4A-4B99-8CF7-30A413785C73}" destId="{8AFF494F-195B-4C13-99AB-EAE3C68A245F}" srcOrd="3" destOrd="0" parTransId="{7D4A42D8-5650-4440-9AD8-618BC1B0B832}" sibTransId="{1DBEBB0E-4175-4D84-A806-CA4EE12A9F09}"/>
    <dgm:cxn modelId="{B3C4E310-BA8A-494C-8D20-059C0892ADCF}" type="presOf" srcId="{1DBEBB0E-4175-4D84-A806-CA4EE12A9F09}" destId="{A7489786-C07E-413A-A969-79AFC50D919C}" srcOrd="0" destOrd="0" presId="urn:microsoft.com/office/officeart/2005/8/layout/cycle1"/>
    <dgm:cxn modelId="{7FA40B48-E67F-47B7-926E-43062D940757}" type="presOf" srcId="{CD339A74-1176-4150-AA14-2590A7BDB884}" destId="{6327C829-9A75-4341-8876-172D26DF1210}" srcOrd="0" destOrd="0" presId="urn:microsoft.com/office/officeart/2005/8/layout/cycle1"/>
    <dgm:cxn modelId="{C253F010-8A73-4AE1-BE29-BEF17F051BF3}" srcId="{BAE70E58-0E4A-4B99-8CF7-30A413785C73}" destId="{A03A5B36-60D5-4604-8F0C-85438F368681}" srcOrd="2" destOrd="0" parTransId="{AD0D5DCE-D433-429D-9278-96BF065E2F45}" sibTransId="{E72780DA-EEAD-454A-9773-CB49112AE60F}"/>
    <dgm:cxn modelId="{202BF6E2-334D-416C-8048-20CB0E5D2D38}" type="presOf" srcId="{BAE70E58-0E4A-4B99-8CF7-30A413785C73}" destId="{FF98A91E-73E3-413F-95C4-7B03F994567E}" srcOrd="0" destOrd="0" presId="urn:microsoft.com/office/officeart/2005/8/layout/cycle1"/>
    <dgm:cxn modelId="{623BEE75-E7F3-4FB0-A66A-C4472963B945}" type="presOf" srcId="{0363E4DD-F94F-4759-A206-8790C38E4DF9}" destId="{9472ED84-D8D9-43C5-8B4F-88AD5057E72F}" srcOrd="0" destOrd="0" presId="urn:microsoft.com/office/officeart/2005/8/layout/cycle1"/>
    <dgm:cxn modelId="{5E5CEAE0-7492-4819-9ABF-FEAEE7A1C8AB}" type="presParOf" srcId="{FF98A91E-73E3-413F-95C4-7B03F994567E}" destId="{EEEE3EE5-93A9-49FB-B2DE-E961471E838C}" srcOrd="0" destOrd="0" presId="urn:microsoft.com/office/officeart/2005/8/layout/cycle1"/>
    <dgm:cxn modelId="{E0D3ADC0-E53B-4237-A1B4-142E7FA50762}" type="presParOf" srcId="{FF98A91E-73E3-413F-95C4-7B03F994567E}" destId="{6327C829-9A75-4341-8876-172D26DF1210}" srcOrd="1" destOrd="0" presId="urn:microsoft.com/office/officeart/2005/8/layout/cycle1"/>
    <dgm:cxn modelId="{436442CA-03AC-4225-965F-123EC4A4349D}" type="presParOf" srcId="{FF98A91E-73E3-413F-95C4-7B03F994567E}" destId="{0F230C4B-4759-4FB9-BA0A-9FFCAD2540FE}" srcOrd="2" destOrd="0" presId="urn:microsoft.com/office/officeart/2005/8/layout/cycle1"/>
    <dgm:cxn modelId="{BE5F17A8-EEE8-4850-BE20-0F2CE6DB89C7}" type="presParOf" srcId="{FF98A91E-73E3-413F-95C4-7B03F994567E}" destId="{6E812F61-99CD-4E91-9513-C0C600DFF944}" srcOrd="3" destOrd="0" presId="urn:microsoft.com/office/officeart/2005/8/layout/cycle1"/>
    <dgm:cxn modelId="{173948F8-FDEB-474B-8E62-76AEAD48F4A0}" type="presParOf" srcId="{FF98A91E-73E3-413F-95C4-7B03F994567E}" destId="{9472ED84-D8D9-43C5-8B4F-88AD5057E72F}" srcOrd="4" destOrd="0" presId="urn:microsoft.com/office/officeart/2005/8/layout/cycle1"/>
    <dgm:cxn modelId="{8E5B982D-D57E-4EE5-8EC3-7EC30E188D1A}" type="presParOf" srcId="{FF98A91E-73E3-413F-95C4-7B03F994567E}" destId="{967DBC7F-48C7-4666-B554-C3285EAA2CFF}" srcOrd="5" destOrd="0" presId="urn:microsoft.com/office/officeart/2005/8/layout/cycle1"/>
    <dgm:cxn modelId="{52543928-7939-47AF-84B2-C220EC011B96}" type="presParOf" srcId="{FF98A91E-73E3-413F-95C4-7B03F994567E}" destId="{66A5E1A1-C363-4D30-B8C9-93B745A75B6F}" srcOrd="6" destOrd="0" presId="urn:microsoft.com/office/officeart/2005/8/layout/cycle1"/>
    <dgm:cxn modelId="{180D274D-9D42-46D7-9111-6EAD16CDAE54}" type="presParOf" srcId="{FF98A91E-73E3-413F-95C4-7B03F994567E}" destId="{5CE8336C-BD9C-4EAE-8641-0AE89A99DA72}" srcOrd="7" destOrd="0" presId="urn:microsoft.com/office/officeart/2005/8/layout/cycle1"/>
    <dgm:cxn modelId="{9CE0F07F-A8E1-4449-8E1B-49496A7CD697}" type="presParOf" srcId="{FF98A91E-73E3-413F-95C4-7B03F994567E}" destId="{74699366-5B6B-4877-A7A3-4B644B123158}" srcOrd="8" destOrd="0" presId="urn:microsoft.com/office/officeart/2005/8/layout/cycle1"/>
    <dgm:cxn modelId="{96AA0E7B-DF69-4595-9880-20691C123DDD}" type="presParOf" srcId="{FF98A91E-73E3-413F-95C4-7B03F994567E}" destId="{7A4201CE-06A4-4DB7-BA2B-947D3D794228}" srcOrd="9" destOrd="0" presId="urn:microsoft.com/office/officeart/2005/8/layout/cycle1"/>
    <dgm:cxn modelId="{D986CB64-081A-471A-9286-E5316E3D2186}" type="presParOf" srcId="{FF98A91E-73E3-413F-95C4-7B03F994567E}" destId="{B9DDACBD-D328-40A7-A903-97AF2C9CA98E}" srcOrd="10" destOrd="0" presId="urn:microsoft.com/office/officeart/2005/8/layout/cycle1"/>
    <dgm:cxn modelId="{825F1CFB-9280-4931-8F3C-00F36F0752E4}" type="presParOf" srcId="{FF98A91E-73E3-413F-95C4-7B03F994567E}" destId="{A7489786-C07E-413A-A969-79AFC50D919C}" srcOrd="11" destOrd="0" presId="urn:microsoft.com/office/officeart/2005/8/layout/cycle1"/>
    <dgm:cxn modelId="{E1820CDE-4595-4C1C-8214-BE56022190AF}" type="presParOf" srcId="{FF98A91E-73E3-413F-95C4-7B03F994567E}" destId="{96E7A3B2-8463-4D96-9BB1-FDC9907FD274}" srcOrd="12" destOrd="0" presId="urn:microsoft.com/office/officeart/2005/8/layout/cycle1"/>
    <dgm:cxn modelId="{C0F3D015-4E9A-41B1-8A17-160C011629C1}" type="presParOf" srcId="{FF98A91E-73E3-413F-95C4-7B03F994567E}" destId="{FEB70889-C10E-4882-9842-D97D9ADFA9C7}" srcOrd="13" destOrd="0" presId="urn:microsoft.com/office/officeart/2005/8/layout/cycle1"/>
    <dgm:cxn modelId="{2298B504-BE95-4578-82C5-51B6229107F3}" type="presParOf" srcId="{FF98A91E-73E3-413F-95C4-7B03F994567E}" destId="{B4F92395-F374-49F0-A881-37FF8EC32474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AE70E58-0E4A-4B99-8CF7-30A413785C73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nl-NL"/>
        </a:p>
      </dgm:t>
    </dgm:pt>
    <dgm:pt modelId="{8AFF494F-195B-4C13-99AB-EAE3C68A245F}">
      <dgm:prSet phldrT="[Tekst]" phldr="1"/>
      <dgm:spPr/>
      <dgm:t>
        <a:bodyPr/>
        <a:lstStyle/>
        <a:p>
          <a:endParaRPr lang="nl-NL" dirty="0"/>
        </a:p>
      </dgm:t>
    </dgm:pt>
    <dgm:pt modelId="{7D4A42D8-5650-4440-9AD8-618BC1B0B832}" type="parTrans" cxnId="{B4D43DBA-B566-4DA8-997E-D5699F409DEC}">
      <dgm:prSet/>
      <dgm:spPr/>
      <dgm:t>
        <a:bodyPr/>
        <a:lstStyle/>
        <a:p>
          <a:endParaRPr lang="nl-NL"/>
        </a:p>
      </dgm:t>
    </dgm:pt>
    <dgm:pt modelId="{1DBEBB0E-4175-4D84-A806-CA4EE12A9F09}" type="sibTrans" cxnId="{B4D43DBA-B566-4DA8-997E-D5699F409DEC}">
      <dgm:prSet/>
      <dgm:spPr/>
      <dgm:t>
        <a:bodyPr/>
        <a:lstStyle/>
        <a:p>
          <a:endParaRPr lang="nl-NL"/>
        </a:p>
      </dgm:t>
    </dgm:pt>
    <dgm:pt modelId="{0C53911B-D5D9-430B-86FE-F7045C4096B2}">
      <dgm:prSet phldrT="[Tekst]" phldr="1"/>
      <dgm:spPr/>
      <dgm:t>
        <a:bodyPr/>
        <a:lstStyle/>
        <a:p>
          <a:endParaRPr lang="nl-NL"/>
        </a:p>
      </dgm:t>
    </dgm:pt>
    <dgm:pt modelId="{36C5D2B6-F007-4F86-A06C-74F67FD3E1D5}" type="parTrans" cxnId="{E8D53C76-5883-4616-90E7-F6B578A98B19}">
      <dgm:prSet/>
      <dgm:spPr/>
      <dgm:t>
        <a:bodyPr/>
        <a:lstStyle/>
        <a:p>
          <a:endParaRPr lang="nl-NL"/>
        </a:p>
      </dgm:t>
    </dgm:pt>
    <dgm:pt modelId="{CA0287EF-2D52-4A58-91B6-83C0E9B3364C}" type="sibTrans" cxnId="{E8D53C76-5883-4616-90E7-F6B578A98B19}">
      <dgm:prSet/>
      <dgm:spPr/>
      <dgm:t>
        <a:bodyPr/>
        <a:lstStyle/>
        <a:p>
          <a:endParaRPr lang="nl-NL"/>
        </a:p>
      </dgm:t>
    </dgm:pt>
    <dgm:pt modelId="{0363E4DD-F94F-4759-A206-8790C38E4DF9}">
      <dgm:prSet phldrT="[Tekst]" phldr="1"/>
      <dgm:spPr/>
      <dgm:t>
        <a:bodyPr/>
        <a:lstStyle/>
        <a:p>
          <a:endParaRPr lang="nl-NL"/>
        </a:p>
      </dgm:t>
    </dgm:pt>
    <dgm:pt modelId="{AF9F823E-5447-4E29-85E4-000532C721BE}" type="sibTrans" cxnId="{14E7CBA1-0C5E-4B2E-B1CF-BDA15BFF89B8}">
      <dgm:prSet/>
      <dgm:spPr/>
      <dgm:t>
        <a:bodyPr/>
        <a:lstStyle/>
        <a:p>
          <a:endParaRPr lang="nl-NL"/>
        </a:p>
      </dgm:t>
    </dgm:pt>
    <dgm:pt modelId="{370D4901-A4CA-425C-8BD9-2273004D1C03}" type="parTrans" cxnId="{14E7CBA1-0C5E-4B2E-B1CF-BDA15BFF89B8}">
      <dgm:prSet/>
      <dgm:spPr/>
      <dgm:t>
        <a:bodyPr/>
        <a:lstStyle/>
        <a:p>
          <a:endParaRPr lang="nl-NL"/>
        </a:p>
      </dgm:t>
    </dgm:pt>
    <dgm:pt modelId="{CD339A74-1176-4150-AA14-2590A7BDB884}">
      <dgm:prSet phldrT="[Tekst]" phldr="1"/>
      <dgm:spPr/>
      <dgm:t>
        <a:bodyPr/>
        <a:lstStyle/>
        <a:p>
          <a:endParaRPr lang="nl-NL" dirty="0"/>
        </a:p>
      </dgm:t>
    </dgm:pt>
    <dgm:pt modelId="{57889E5B-91C3-406D-8A89-212F72151B14}" type="sibTrans" cxnId="{8310DE9A-6ECA-4318-ABAB-2027B4520847}">
      <dgm:prSet/>
      <dgm:spPr/>
      <dgm:t>
        <a:bodyPr/>
        <a:lstStyle/>
        <a:p>
          <a:endParaRPr lang="nl-NL"/>
        </a:p>
      </dgm:t>
    </dgm:pt>
    <dgm:pt modelId="{43EB3CF1-8137-4592-AA4F-00619B9D2666}" type="parTrans" cxnId="{8310DE9A-6ECA-4318-ABAB-2027B4520847}">
      <dgm:prSet/>
      <dgm:spPr/>
      <dgm:t>
        <a:bodyPr/>
        <a:lstStyle/>
        <a:p>
          <a:endParaRPr lang="nl-NL"/>
        </a:p>
      </dgm:t>
    </dgm:pt>
    <dgm:pt modelId="{A03A5B36-60D5-4604-8F0C-85438F368681}">
      <dgm:prSet phldrT="[Tekst]" phldr="1"/>
      <dgm:spPr/>
      <dgm:t>
        <a:bodyPr/>
        <a:lstStyle/>
        <a:p>
          <a:endParaRPr lang="nl-NL" dirty="0"/>
        </a:p>
      </dgm:t>
    </dgm:pt>
    <dgm:pt modelId="{E72780DA-EEAD-454A-9773-CB49112AE60F}" type="sibTrans" cxnId="{C253F010-8A73-4AE1-BE29-BEF17F051BF3}">
      <dgm:prSet/>
      <dgm:spPr/>
      <dgm:t>
        <a:bodyPr/>
        <a:lstStyle/>
        <a:p>
          <a:endParaRPr lang="nl-NL"/>
        </a:p>
      </dgm:t>
    </dgm:pt>
    <dgm:pt modelId="{AD0D5DCE-D433-429D-9278-96BF065E2F45}" type="parTrans" cxnId="{C253F010-8A73-4AE1-BE29-BEF17F051BF3}">
      <dgm:prSet/>
      <dgm:spPr/>
      <dgm:t>
        <a:bodyPr/>
        <a:lstStyle/>
        <a:p>
          <a:endParaRPr lang="nl-NL"/>
        </a:p>
      </dgm:t>
    </dgm:pt>
    <dgm:pt modelId="{FF98A91E-73E3-413F-95C4-7B03F994567E}" type="pres">
      <dgm:prSet presAssocID="{BAE70E58-0E4A-4B99-8CF7-30A413785C7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nl-NL"/>
        </a:p>
      </dgm:t>
    </dgm:pt>
    <dgm:pt modelId="{EEEE3EE5-93A9-49FB-B2DE-E961471E838C}" type="pres">
      <dgm:prSet presAssocID="{CD339A74-1176-4150-AA14-2590A7BDB884}" presName="dummy" presStyleCnt="0"/>
      <dgm:spPr/>
    </dgm:pt>
    <dgm:pt modelId="{6327C829-9A75-4341-8876-172D26DF1210}" type="pres">
      <dgm:prSet presAssocID="{CD339A74-1176-4150-AA14-2590A7BDB884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0F230C4B-4759-4FB9-BA0A-9FFCAD2540FE}" type="pres">
      <dgm:prSet presAssocID="{57889E5B-91C3-406D-8A89-212F72151B14}" presName="sibTrans" presStyleLbl="node1" presStyleIdx="0" presStyleCnt="5"/>
      <dgm:spPr/>
      <dgm:t>
        <a:bodyPr/>
        <a:lstStyle/>
        <a:p>
          <a:endParaRPr lang="nl-NL"/>
        </a:p>
      </dgm:t>
    </dgm:pt>
    <dgm:pt modelId="{6E812F61-99CD-4E91-9513-C0C600DFF944}" type="pres">
      <dgm:prSet presAssocID="{0363E4DD-F94F-4759-A206-8790C38E4DF9}" presName="dummy" presStyleCnt="0"/>
      <dgm:spPr/>
    </dgm:pt>
    <dgm:pt modelId="{9472ED84-D8D9-43C5-8B4F-88AD5057E72F}" type="pres">
      <dgm:prSet presAssocID="{0363E4DD-F94F-4759-A206-8790C38E4DF9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967DBC7F-48C7-4666-B554-C3285EAA2CFF}" type="pres">
      <dgm:prSet presAssocID="{AF9F823E-5447-4E29-85E4-000532C721BE}" presName="sibTrans" presStyleLbl="node1" presStyleIdx="1" presStyleCnt="5"/>
      <dgm:spPr/>
      <dgm:t>
        <a:bodyPr/>
        <a:lstStyle/>
        <a:p>
          <a:endParaRPr lang="nl-NL"/>
        </a:p>
      </dgm:t>
    </dgm:pt>
    <dgm:pt modelId="{66A5E1A1-C363-4D30-B8C9-93B745A75B6F}" type="pres">
      <dgm:prSet presAssocID="{A03A5B36-60D5-4604-8F0C-85438F368681}" presName="dummy" presStyleCnt="0"/>
      <dgm:spPr/>
    </dgm:pt>
    <dgm:pt modelId="{5CE8336C-BD9C-4EAE-8641-0AE89A99DA72}" type="pres">
      <dgm:prSet presAssocID="{A03A5B36-60D5-4604-8F0C-85438F368681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74699366-5B6B-4877-A7A3-4B644B123158}" type="pres">
      <dgm:prSet presAssocID="{E72780DA-EEAD-454A-9773-CB49112AE60F}" presName="sibTrans" presStyleLbl="node1" presStyleIdx="2" presStyleCnt="5"/>
      <dgm:spPr/>
      <dgm:t>
        <a:bodyPr/>
        <a:lstStyle/>
        <a:p>
          <a:endParaRPr lang="nl-NL"/>
        </a:p>
      </dgm:t>
    </dgm:pt>
    <dgm:pt modelId="{7A4201CE-06A4-4DB7-BA2B-947D3D794228}" type="pres">
      <dgm:prSet presAssocID="{8AFF494F-195B-4C13-99AB-EAE3C68A245F}" presName="dummy" presStyleCnt="0"/>
      <dgm:spPr/>
    </dgm:pt>
    <dgm:pt modelId="{B9DDACBD-D328-40A7-A903-97AF2C9CA98E}" type="pres">
      <dgm:prSet presAssocID="{8AFF494F-195B-4C13-99AB-EAE3C68A245F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A7489786-C07E-413A-A969-79AFC50D919C}" type="pres">
      <dgm:prSet presAssocID="{1DBEBB0E-4175-4D84-A806-CA4EE12A9F09}" presName="sibTrans" presStyleLbl="node1" presStyleIdx="3" presStyleCnt="5"/>
      <dgm:spPr/>
      <dgm:t>
        <a:bodyPr/>
        <a:lstStyle/>
        <a:p>
          <a:endParaRPr lang="nl-NL"/>
        </a:p>
      </dgm:t>
    </dgm:pt>
    <dgm:pt modelId="{96E7A3B2-8463-4D96-9BB1-FDC9907FD274}" type="pres">
      <dgm:prSet presAssocID="{0C53911B-D5D9-430B-86FE-F7045C4096B2}" presName="dummy" presStyleCnt="0"/>
      <dgm:spPr/>
    </dgm:pt>
    <dgm:pt modelId="{FEB70889-C10E-4882-9842-D97D9ADFA9C7}" type="pres">
      <dgm:prSet presAssocID="{0C53911B-D5D9-430B-86FE-F7045C4096B2}" presName="nod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B4F92395-F374-49F0-A881-37FF8EC32474}" type="pres">
      <dgm:prSet presAssocID="{CA0287EF-2D52-4A58-91B6-83C0E9B3364C}" presName="sibTrans" presStyleLbl="node1" presStyleIdx="4" presStyleCnt="5"/>
      <dgm:spPr/>
      <dgm:t>
        <a:bodyPr/>
        <a:lstStyle/>
        <a:p>
          <a:endParaRPr lang="nl-NL"/>
        </a:p>
      </dgm:t>
    </dgm:pt>
  </dgm:ptLst>
  <dgm:cxnLst>
    <dgm:cxn modelId="{C5DEA59E-0BA3-4E1B-ADA8-E603F1443532}" type="presOf" srcId="{E72780DA-EEAD-454A-9773-CB49112AE60F}" destId="{74699366-5B6B-4877-A7A3-4B644B123158}" srcOrd="0" destOrd="0" presId="urn:microsoft.com/office/officeart/2005/8/layout/cycle1"/>
    <dgm:cxn modelId="{14E7CBA1-0C5E-4B2E-B1CF-BDA15BFF89B8}" srcId="{BAE70E58-0E4A-4B99-8CF7-30A413785C73}" destId="{0363E4DD-F94F-4759-A206-8790C38E4DF9}" srcOrd="1" destOrd="0" parTransId="{370D4901-A4CA-425C-8BD9-2273004D1C03}" sibTransId="{AF9F823E-5447-4E29-85E4-000532C721BE}"/>
    <dgm:cxn modelId="{1C151A19-F307-4F61-86D9-9D2232EC5BA2}" type="presOf" srcId="{57889E5B-91C3-406D-8A89-212F72151B14}" destId="{0F230C4B-4759-4FB9-BA0A-9FFCAD2540FE}" srcOrd="0" destOrd="0" presId="urn:microsoft.com/office/officeart/2005/8/layout/cycle1"/>
    <dgm:cxn modelId="{6691F228-DB81-4C51-BB17-ECCB5129273F}" type="presOf" srcId="{CA0287EF-2D52-4A58-91B6-83C0E9B3364C}" destId="{B4F92395-F374-49F0-A881-37FF8EC32474}" srcOrd="0" destOrd="0" presId="urn:microsoft.com/office/officeart/2005/8/layout/cycle1"/>
    <dgm:cxn modelId="{8286E69F-6EA2-4087-A662-709A82615006}" type="presOf" srcId="{A03A5B36-60D5-4604-8F0C-85438F368681}" destId="{5CE8336C-BD9C-4EAE-8641-0AE89A99DA72}" srcOrd="0" destOrd="0" presId="urn:microsoft.com/office/officeart/2005/8/layout/cycle1"/>
    <dgm:cxn modelId="{8310DE9A-6ECA-4318-ABAB-2027B4520847}" srcId="{BAE70E58-0E4A-4B99-8CF7-30A413785C73}" destId="{CD339A74-1176-4150-AA14-2590A7BDB884}" srcOrd="0" destOrd="0" parTransId="{43EB3CF1-8137-4592-AA4F-00619B9D2666}" sibTransId="{57889E5B-91C3-406D-8A89-212F72151B14}"/>
    <dgm:cxn modelId="{D57A834E-306A-4567-9BA4-AD22DA324B54}" type="presOf" srcId="{0C53911B-D5D9-430B-86FE-F7045C4096B2}" destId="{FEB70889-C10E-4882-9842-D97D9ADFA9C7}" srcOrd="0" destOrd="0" presId="urn:microsoft.com/office/officeart/2005/8/layout/cycle1"/>
    <dgm:cxn modelId="{37AD3CBC-AD31-4912-AE82-F1BE8EE450CE}" type="presOf" srcId="{8AFF494F-195B-4C13-99AB-EAE3C68A245F}" destId="{B9DDACBD-D328-40A7-A903-97AF2C9CA98E}" srcOrd="0" destOrd="0" presId="urn:microsoft.com/office/officeart/2005/8/layout/cycle1"/>
    <dgm:cxn modelId="{4AA48D19-EC9A-4860-80E7-A250C322C830}" type="presOf" srcId="{AF9F823E-5447-4E29-85E4-000532C721BE}" destId="{967DBC7F-48C7-4666-B554-C3285EAA2CFF}" srcOrd="0" destOrd="0" presId="urn:microsoft.com/office/officeart/2005/8/layout/cycle1"/>
    <dgm:cxn modelId="{E8D53C76-5883-4616-90E7-F6B578A98B19}" srcId="{BAE70E58-0E4A-4B99-8CF7-30A413785C73}" destId="{0C53911B-D5D9-430B-86FE-F7045C4096B2}" srcOrd="4" destOrd="0" parTransId="{36C5D2B6-F007-4F86-A06C-74F67FD3E1D5}" sibTransId="{CA0287EF-2D52-4A58-91B6-83C0E9B3364C}"/>
    <dgm:cxn modelId="{B4D43DBA-B566-4DA8-997E-D5699F409DEC}" srcId="{BAE70E58-0E4A-4B99-8CF7-30A413785C73}" destId="{8AFF494F-195B-4C13-99AB-EAE3C68A245F}" srcOrd="3" destOrd="0" parTransId="{7D4A42D8-5650-4440-9AD8-618BC1B0B832}" sibTransId="{1DBEBB0E-4175-4D84-A806-CA4EE12A9F09}"/>
    <dgm:cxn modelId="{B3C4E310-BA8A-494C-8D20-059C0892ADCF}" type="presOf" srcId="{1DBEBB0E-4175-4D84-A806-CA4EE12A9F09}" destId="{A7489786-C07E-413A-A969-79AFC50D919C}" srcOrd="0" destOrd="0" presId="urn:microsoft.com/office/officeart/2005/8/layout/cycle1"/>
    <dgm:cxn modelId="{7FA40B48-E67F-47B7-926E-43062D940757}" type="presOf" srcId="{CD339A74-1176-4150-AA14-2590A7BDB884}" destId="{6327C829-9A75-4341-8876-172D26DF1210}" srcOrd="0" destOrd="0" presId="urn:microsoft.com/office/officeart/2005/8/layout/cycle1"/>
    <dgm:cxn modelId="{C253F010-8A73-4AE1-BE29-BEF17F051BF3}" srcId="{BAE70E58-0E4A-4B99-8CF7-30A413785C73}" destId="{A03A5B36-60D5-4604-8F0C-85438F368681}" srcOrd="2" destOrd="0" parTransId="{AD0D5DCE-D433-429D-9278-96BF065E2F45}" sibTransId="{E72780DA-EEAD-454A-9773-CB49112AE60F}"/>
    <dgm:cxn modelId="{202BF6E2-334D-416C-8048-20CB0E5D2D38}" type="presOf" srcId="{BAE70E58-0E4A-4B99-8CF7-30A413785C73}" destId="{FF98A91E-73E3-413F-95C4-7B03F994567E}" srcOrd="0" destOrd="0" presId="urn:microsoft.com/office/officeart/2005/8/layout/cycle1"/>
    <dgm:cxn modelId="{623BEE75-E7F3-4FB0-A66A-C4472963B945}" type="presOf" srcId="{0363E4DD-F94F-4759-A206-8790C38E4DF9}" destId="{9472ED84-D8D9-43C5-8B4F-88AD5057E72F}" srcOrd="0" destOrd="0" presId="urn:microsoft.com/office/officeart/2005/8/layout/cycle1"/>
    <dgm:cxn modelId="{5E5CEAE0-7492-4819-9ABF-FEAEE7A1C8AB}" type="presParOf" srcId="{FF98A91E-73E3-413F-95C4-7B03F994567E}" destId="{EEEE3EE5-93A9-49FB-B2DE-E961471E838C}" srcOrd="0" destOrd="0" presId="urn:microsoft.com/office/officeart/2005/8/layout/cycle1"/>
    <dgm:cxn modelId="{E0D3ADC0-E53B-4237-A1B4-142E7FA50762}" type="presParOf" srcId="{FF98A91E-73E3-413F-95C4-7B03F994567E}" destId="{6327C829-9A75-4341-8876-172D26DF1210}" srcOrd="1" destOrd="0" presId="urn:microsoft.com/office/officeart/2005/8/layout/cycle1"/>
    <dgm:cxn modelId="{436442CA-03AC-4225-965F-123EC4A4349D}" type="presParOf" srcId="{FF98A91E-73E3-413F-95C4-7B03F994567E}" destId="{0F230C4B-4759-4FB9-BA0A-9FFCAD2540FE}" srcOrd="2" destOrd="0" presId="urn:microsoft.com/office/officeart/2005/8/layout/cycle1"/>
    <dgm:cxn modelId="{BE5F17A8-EEE8-4850-BE20-0F2CE6DB89C7}" type="presParOf" srcId="{FF98A91E-73E3-413F-95C4-7B03F994567E}" destId="{6E812F61-99CD-4E91-9513-C0C600DFF944}" srcOrd="3" destOrd="0" presId="urn:microsoft.com/office/officeart/2005/8/layout/cycle1"/>
    <dgm:cxn modelId="{173948F8-FDEB-474B-8E62-76AEAD48F4A0}" type="presParOf" srcId="{FF98A91E-73E3-413F-95C4-7B03F994567E}" destId="{9472ED84-D8D9-43C5-8B4F-88AD5057E72F}" srcOrd="4" destOrd="0" presId="urn:microsoft.com/office/officeart/2005/8/layout/cycle1"/>
    <dgm:cxn modelId="{8E5B982D-D57E-4EE5-8EC3-7EC30E188D1A}" type="presParOf" srcId="{FF98A91E-73E3-413F-95C4-7B03F994567E}" destId="{967DBC7F-48C7-4666-B554-C3285EAA2CFF}" srcOrd="5" destOrd="0" presId="urn:microsoft.com/office/officeart/2005/8/layout/cycle1"/>
    <dgm:cxn modelId="{52543928-7939-47AF-84B2-C220EC011B96}" type="presParOf" srcId="{FF98A91E-73E3-413F-95C4-7B03F994567E}" destId="{66A5E1A1-C363-4D30-B8C9-93B745A75B6F}" srcOrd="6" destOrd="0" presId="urn:microsoft.com/office/officeart/2005/8/layout/cycle1"/>
    <dgm:cxn modelId="{180D274D-9D42-46D7-9111-6EAD16CDAE54}" type="presParOf" srcId="{FF98A91E-73E3-413F-95C4-7B03F994567E}" destId="{5CE8336C-BD9C-4EAE-8641-0AE89A99DA72}" srcOrd="7" destOrd="0" presId="urn:microsoft.com/office/officeart/2005/8/layout/cycle1"/>
    <dgm:cxn modelId="{9CE0F07F-A8E1-4449-8E1B-49496A7CD697}" type="presParOf" srcId="{FF98A91E-73E3-413F-95C4-7B03F994567E}" destId="{74699366-5B6B-4877-A7A3-4B644B123158}" srcOrd="8" destOrd="0" presId="urn:microsoft.com/office/officeart/2005/8/layout/cycle1"/>
    <dgm:cxn modelId="{96AA0E7B-DF69-4595-9880-20691C123DDD}" type="presParOf" srcId="{FF98A91E-73E3-413F-95C4-7B03F994567E}" destId="{7A4201CE-06A4-4DB7-BA2B-947D3D794228}" srcOrd="9" destOrd="0" presId="urn:microsoft.com/office/officeart/2005/8/layout/cycle1"/>
    <dgm:cxn modelId="{D986CB64-081A-471A-9286-E5316E3D2186}" type="presParOf" srcId="{FF98A91E-73E3-413F-95C4-7B03F994567E}" destId="{B9DDACBD-D328-40A7-A903-97AF2C9CA98E}" srcOrd="10" destOrd="0" presId="urn:microsoft.com/office/officeart/2005/8/layout/cycle1"/>
    <dgm:cxn modelId="{825F1CFB-9280-4931-8F3C-00F36F0752E4}" type="presParOf" srcId="{FF98A91E-73E3-413F-95C4-7B03F994567E}" destId="{A7489786-C07E-413A-A969-79AFC50D919C}" srcOrd="11" destOrd="0" presId="urn:microsoft.com/office/officeart/2005/8/layout/cycle1"/>
    <dgm:cxn modelId="{E1820CDE-4595-4C1C-8214-BE56022190AF}" type="presParOf" srcId="{FF98A91E-73E3-413F-95C4-7B03F994567E}" destId="{96E7A3B2-8463-4D96-9BB1-FDC9907FD274}" srcOrd="12" destOrd="0" presId="urn:microsoft.com/office/officeart/2005/8/layout/cycle1"/>
    <dgm:cxn modelId="{C0F3D015-4E9A-41B1-8A17-160C011629C1}" type="presParOf" srcId="{FF98A91E-73E3-413F-95C4-7B03F994567E}" destId="{FEB70889-C10E-4882-9842-D97D9ADFA9C7}" srcOrd="13" destOrd="0" presId="urn:microsoft.com/office/officeart/2005/8/layout/cycle1"/>
    <dgm:cxn modelId="{2298B504-BE95-4578-82C5-51B6229107F3}" type="presParOf" srcId="{FF98A91E-73E3-413F-95C4-7B03F994567E}" destId="{B4F92395-F374-49F0-A881-37FF8EC32474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27C829-9A75-4341-8876-172D26DF1210}">
      <dsp:nvSpPr>
        <dsp:cNvPr id="0" name=""/>
        <dsp:cNvSpPr/>
      </dsp:nvSpPr>
      <dsp:spPr>
        <a:xfrm>
          <a:off x="27714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2771434" y="22747"/>
        <a:ext cx="810280" cy="810280"/>
      </dsp:txXfrm>
    </dsp:sp>
    <dsp:sp modelId="{0F230C4B-4759-4FB9-BA0A-9FFCAD2540FE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21293123"/>
            <a:gd name="adj4" fmla="val 1976634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2ED84-D8D9-43C5-8B4F-88AD5057E72F}">
      <dsp:nvSpPr>
        <dsp:cNvPr id="0" name=""/>
        <dsp:cNvSpPr/>
      </dsp:nvSpPr>
      <dsp:spPr>
        <a:xfrm>
          <a:off x="3261102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3261102" y="1529791"/>
        <a:ext cx="810280" cy="810280"/>
      </dsp:txXfrm>
    </dsp:sp>
    <dsp:sp modelId="{967DBC7F-48C7-4666-B554-C3285EAA2CFF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4014574"/>
            <a:gd name="adj4" fmla="val 2253546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E8336C-BD9C-4EAE-8641-0AE89A99DA72}">
      <dsp:nvSpPr>
        <dsp:cNvPr id="0" name=""/>
        <dsp:cNvSpPr/>
      </dsp:nvSpPr>
      <dsp:spPr>
        <a:xfrm>
          <a:off x="1979134" y="2461195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1979134" y="2461195"/>
        <a:ext cx="810280" cy="810280"/>
      </dsp:txXfrm>
    </dsp:sp>
    <dsp:sp modelId="{74699366-5B6B-4877-A7A3-4B644B123158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8210512"/>
            <a:gd name="adj4" fmla="val 644948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DDACBD-D328-40A7-A903-97AF2C9CA98E}">
      <dsp:nvSpPr>
        <dsp:cNvPr id="0" name=""/>
        <dsp:cNvSpPr/>
      </dsp:nvSpPr>
      <dsp:spPr>
        <a:xfrm>
          <a:off x="697166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697166" y="1529791"/>
        <a:ext cx="810280" cy="810280"/>
      </dsp:txXfrm>
    </dsp:sp>
    <dsp:sp modelId="{A7489786-C07E-413A-A969-79AFC50D919C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2297714"/>
            <a:gd name="adj4" fmla="val 10770935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70889-C10E-4882-9842-D97D9ADFA9C7}">
      <dsp:nvSpPr>
        <dsp:cNvPr id="0" name=""/>
        <dsp:cNvSpPr/>
      </dsp:nvSpPr>
      <dsp:spPr>
        <a:xfrm>
          <a:off x="11868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1186834" y="22747"/>
        <a:ext cx="810280" cy="810280"/>
      </dsp:txXfrm>
    </dsp:sp>
    <dsp:sp modelId="{B4F92395-F374-49F0-A881-37FF8EC32474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6865563"/>
            <a:gd name="adj4" fmla="val 15198494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27C829-9A75-4341-8876-172D26DF1210}">
      <dsp:nvSpPr>
        <dsp:cNvPr id="0" name=""/>
        <dsp:cNvSpPr/>
      </dsp:nvSpPr>
      <dsp:spPr>
        <a:xfrm>
          <a:off x="27714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2771434" y="22747"/>
        <a:ext cx="810280" cy="810280"/>
      </dsp:txXfrm>
    </dsp:sp>
    <dsp:sp modelId="{0F230C4B-4759-4FB9-BA0A-9FFCAD2540FE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21293123"/>
            <a:gd name="adj4" fmla="val 1976634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2ED84-D8D9-43C5-8B4F-88AD5057E72F}">
      <dsp:nvSpPr>
        <dsp:cNvPr id="0" name=""/>
        <dsp:cNvSpPr/>
      </dsp:nvSpPr>
      <dsp:spPr>
        <a:xfrm>
          <a:off x="3261102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3261102" y="1529791"/>
        <a:ext cx="810280" cy="810280"/>
      </dsp:txXfrm>
    </dsp:sp>
    <dsp:sp modelId="{967DBC7F-48C7-4666-B554-C3285EAA2CFF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4014574"/>
            <a:gd name="adj4" fmla="val 2253546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E8336C-BD9C-4EAE-8641-0AE89A99DA72}">
      <dsp:nvSpPr>
        <dsp:cNvPr id="0" name=""/>
        <dsp:cNvSpPr/>
      </dsp:nvSpPr>
      <dsp:spPr>
        <a:xfrm>
          <a:off x="1979134" y="2461195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1979134" y="2461195"/>
        <a:ext cx="810280" cy="810280"/>
      </dsp:txXfrm>
    </dsp:sp>
    <dsp:sp modelId="{74699366-5B6B-4877-A7A3-4B644B123158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8210512"/>
            <a:gd name="adj4" fmla="val 644948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DDACBD-D328-40A7-A903-97AF2C9CA98E}">
      <dsp:nvSpPr>
        <dsp:cNvPr id="0" name=""/>
        <dsp:cNvSpPr/>
      </dsp:nvSpPr>
      <dsp:spPr>
        <a:xfrm>
          <a:off x="697166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697166" y="1529791"/>
        <a:ext cx="810280" cy="810280"/>
      </dsp:txXfrm>
    </dsp:sp>
    <dsp:sp modelId="{A7489786-C07E-413A-A969-79AFC50D919C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2297714"/>
            <a:gd name="adj4" fmla="val 10770935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70889-C10E-4882-9842-D97D9ADFA9C7}">
      <dsp:nvSpPr>
        <dsp:cNvPr id="0" name=""/>
        <dsp:cNvSpPr/>
      </dsp:nvSpPr>
      <dsp:spPr>
        <a:xfrm>
          <a:off x="11868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1186834" y="22747"/>
        <a:ext cx="810280" cy="810280"/>
      </dsp:txXfrm>
    </dsp:sp>
    <dsp:sp modelId="{B4F92395-F374-49F0-A881-37FF8EC32474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6865563"/>
            <a:gd name="adj4" fmla="val 15198494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27C829-9A75-4341-8876-172D26DF1210}">
      <dsp:nvSpPr>
        <dsp:cNvPr id="0" name=""/>
        <dsp:cNvSpPr/>
      </dsp:nvSpPr>
      <dsp:spPr>
        <a:xfrm>
          <a:off x="27714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2771434" y="22747"/>
        <a:ext cx="810280" cy="810280"/>
      </dsp:txXfrm>
    </dsp:sp>
    <dsp:sp modelId="{0F230C4B-4759-4FB9-BA0A-9FFCAD2540FE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21293123"/>
            <a:gd name="adj4" fmla="val 1976634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2ED84-D8D9-43C5-8B4F-88AD5057E72F}">
      <dsp:nvSpPr>
        <dsp:cNvPr id="0" name=""/>
        <dsp:cNvSpPr/>
      </dsp:nvSpPr>
      <dsp:spPr>
        <a:xfrm>
          <a:off x="3261102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3261102" y="1529791"/>
        <a:ext cx="810280" cy="810280"/>
      </dsp:txXfrm>
    </dsp:sp>
    <dsp:sp modelId="{967DBC7F-48C7-4666-B554-C3285EAA2CFF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4014574"/>
            <a:gd name="adj4" fmla="val 2253546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E8336C-BD9C-4EAE-8641-0AE89A99DA72}">
      <dsp:nvSpPr>
        <dsp:cNvPr id="0" name=""/>
        <dsp:cNvSpPr/>
      </dsp:nvSpPr>
      <dsp:spPr>
        <a:xfrm>
          <a:off x="1979134" y="2461195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1979134" y="2461195"/>
        <a:ext cx="810280" cy="810280"/>
      </dsp:txXfrm>
    </dsp:sp>
    <dsp:sp modelId="{74699366-5B6B-4877-A7A3-4B644B123158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8210512"/>
            <a:gd name="adj4" fmla="val 644948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DDACBD-D328-40A7-A903-97AF2C9CA98E}">
      <dsp:nvSpPr>
        <dsp:cNvPr id="0" name=""/>
        <dsp:cNvSpPr/>
      </dsp:nvSpPr>
      <dsp:spPr>
        <a:xfrm>
          <a:off x="697166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697166" y="1529791"/>
        <a:ext cx="810280" cy="810280"/>
      </dsp:txXfrm>
    </dsp:sp>
    <dsp:sp modelId="{A7489786-C07E-413A-A969-79AFC50D919C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2297714"/>
            <a:gd name="adj4" fmla="val 10770935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70889-C10E-4882-9842-D97D9ADFA9C7}">
      <dsp:nvSpPr>
        <dsp:cNvPr id="0" name=""/>
        <dsp:cNvSpPr/>
      </dsp:nvSpPr>
      <dsp:spPr>
        <a:xfrm>
          <a:off x="11868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1186834" y="22747"/>
        <a:ext cx="810280" cy="810280"/>
      </dsp:txXfrm>
    </dsp:sp>
    <dsp:sp modelId="{B4F92395-F374-49F0-A881-37FF8EC32474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6865563"/>
            <a:gd name="adj4" fmla="val 15198494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27C829-9A75-4341-8876-172D26DF1210}">
      <dsp:nvSpPr>
        <dsp:cNvPr id="0" name=""/>
        <dsp:cNvSpPr/>
      </dsp:nvSpPr>
      <dsp:spPr>
        <a:xfrm>
          <a:off x="27714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2771434" y="22747"/>
        <a:ext cx="810280" cy="810280"/>
      </dsp:txXfrm>
    </dsp:sp>
    <dsp:sp modelId="{0F230C4B-4759-4FB9-BA0A-9FFCAD2540FE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21293123"/>
            <a:gd name="adj4" fmla="val 1976634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2ED84-D8D9-43C5-8B4F-88AD5057E72F}">
      <dsp:nvSpPr>
        <dsp:cNvPr id="0" name=""/>
        <dsp:cNvSpPr/>
      </dsp:nvSpPr>
      <dsp:spPr>
        <a:xfrm>
          <a:off x="3261102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3261102" y="1529791"/>
        <a:ext cx="810280" cy="810280"/>
      </dsp:txXfrm>
    </dsp:sp>
    <dsp:sp modelId="{967DBC7F-48C7-4666-B554-C3285EAA2CFF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4014574"/>
            <a:gd name="adj4" fmla="val 2253546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E8336C-BD9C-4EAE-8641-0AE89A99DA72}">
      <dsp:nvSpPr>
        <dsp:cNvPr id="0" name=""/>
        <dsp:cNvSpPr/>
      </dsp:nvSpPr>
      <dsp:spPr>
        <a:xfrm>
          <a:off x="1979134" y="2461195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1979134" y="2461195"/>
        <a:ext cx="810280" cy="810280"/>
      </dsp:txXfrm>
    </dsp:sp>
    <dsp:sp modelId="{74699366-5B6B-4877-A7A3-4B644B123158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8210512"/>
            <a:gd name="adj4" fmla="val 644948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DDACBD-D328-40A7-A903-97AF2C9CA98E}">
      <dsp:nvSpPr>
        <dsp:cNvPr id="0" name=""/>
        <dsp:cNvSpPr/>
      </dsp:nvSpPr>
      <dsp:spPr>
        <a:xfrm>
          <a:off x="697166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697166" y="1529791"/>
        <a:ext cx="810280" cy="810280"/>
      </dsp:txXfrm>
    </dsp:sp>
    <dsp:sp modelId="{A7489786-C07E-413A-A969-79AFC50D919C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2297714"/>
            <a:gd name="adj4" fmla="val 10770935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70889-C10E-4882-9842-D97D9ADFA9C7}">
      <dsp:nvSpPr>
        <dsp:cNvPr id="0" name=""/>
        <dsp:cNvSpPr/>
      </dsp:nvSpPr>
      <dsp:spPr>
        <a:xfrm>
          <a:off x="11868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1186834" y="22747"/>
        <a:ext cx="810280" cy="810280"/>
      </dsp:txXfrm>
    </dsp:sp>
    <dsp:sp modelId="{B4F92395-F374-49F0-A881-37FF8EC32474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6865563"/>
            <a:gd name="adj4" fmla="val 15198494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27C829-9A75-4341-8876-172D26DF1210}">
      <dsp:nvSpPr>
        <dsp:cNvPr id="0" name=""/>
        <dsp:cNvSpPr/>
      </dsp:nvSpPr>
      <dsp:spPr>
        <a:xfrm>
          <a:off x="27714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2771434" y="22747"/>
        <a:ext cx="810280" cy="810280"/>
      </dsp:txXfrm>
    </dsp:sp>
    <dsp:sp modelId="{0F230C4B-4759-4FB9-BA0A-9FFCAD2540FE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21293123"/>
            <a:gd name="adj4" fmla="val 1976634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2ED84-D8D9-43C5-8B4F-88AD5057E72F}">
      <dsp:nvSpPr>
        <dsp:cNvPr id="0" name=""/>
        <dsp:cNvSpPr/>
      </dsp:nvSpPr>
      <dsp:spPr>
        <a:xfrm>
          <a:off x="3261102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3261102" y="1529791"/>
        <a:ext cx="810280" cy="810280"/>
      </dsp:txXfrm>
    </dsp:sp>
    <dsp:sp modelId="{967DBC7F-48C7-4666-B554-C3285EAA2CFF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4014574"/>
            <a:gd name="adj4" fmla="val 2253546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E8336C-BD9C-4EAE-8641-0AE89A99DA72}">
      <dsp:nvSpPr>
        <dsp:cNvPr id="0" name=""/>
        <dsp:cNvSpPr/>
      </dsp:nvSpPr>
      <dsp:spPr>
        <a:xfrm>
          <a:off x="1979134" y="2461195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1979134" y="2461195"/>
        <a:ext cx="810280" cy="810280"/>
      </dsp:txXfrm>
    </dsp:sp>
    <dsp:sp modelId="{74699366-5B6B-4877-A7A3-4B644B123158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8210512"/>
            <a:gd name="adj4" fmla="val 644948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DDACBD-D328-40A7-A903-97AF2C9CA98E}">
      <dsp:nvSpPr>
        <dsp:cNvPr id="0" name=""/>
        <dsp:cNvSpPr/>
      </dsp:nvSpPr>
      <dsp:spPr>
        <a:xfrm>
          <a:off x="697166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697166" y="1529791"/>
        <a:ext cx="810280" cy="810280"/>
      </dsp:txXfrm>
    </dsp:sp>
    <dsp:sp modelId="{A7489786-C07E-413A-A969-79AFC50D919C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2297714"/>
            <a:gd name="adj4" fmla="val 10770935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70889-C10E-4882-9842-D97D9ADFA9C7}">
      <dsp:nvSpPr>
        <dsp:cNvPr id="0" name=""/>
        <dsp:cNvSpPr/>
      </dsp:nvSpPr>
      <dsp:spPr>
        <a:xfrm>
          <a:off x="11868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1186834" y="22747"/>
        <a:ext cx="810280" cy="810280"/>
      </dsp:txXfrm>
    </dsp:sp>
    <dsp:sp modelId="{B4F92395-F374-49F0-A881-37FF8EC32474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6865563"/>
            <a:gd name="adj4" fmla="val 15198494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27C829-9A75-4341-8876-172D26DF1210}">
      <dsp:nvSpPr>
        <dsp:cNvPr id="0" name=""/>
        <dsp:cNvSpPr/>
      </dsp:nvSpPr>
      <dsp:spPr>
        <a:xfrm>
          <a:off x="27714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2771434" y="22747"/>
        <a:ext cx="810280" cy="810280"/>
      </dsp:txXfrm>
    </dsp:sp>
    <dsp:sp modelId="{0F230C4B-4759-4FB9-BA0A-9FFCAD2540FE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21293123"/>
            <a:gd name="adj4" fmla="val 1976634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2ED84-D8D9-43C5-8B4F-88AD5057E72F}">
      <dsp:nvSpPr>
        <dsp:cNvPr id="0" name=""/>
        <dsp:cNvSpPr/>
      </dsp:nvSpPr>
      <dsp:spPr>
        <a:xfrm>
          <a:off x="3261102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3261102" y="1529791"/>
        <a:ext cx="810280" cy="810280"/>
      </dsp:txXfrm>
    </dsp:sp>
    <dsp:sp modelId="{967DBC7F-48C7-4666-B554-C3285EAA2CFF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4014574"/>
            <a:gd name="adj4" fmla="val 2253546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E8336C-BD9C-4EAE-8641-0AE89A99DA72}">
      <dsp:nvSpPr>
        <dsp:cNvPr id="0" name=""/>
        <dsp:cNvSpPr/>
      </dsp:nvSpPr>
      <dsp:spPr>
        <a:xfrm>
          <a:off x="1979134" y="2461195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1979134" y="2461195"/>
        <a:ext cx="810280" cy="810280"/>
      </dsp:txXfrm>
    </dsp:sp>
    <dsp:sp modelId="{74699366-5B6B-4877-A7A3-4B644B123158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8210512"/>
            <a:gd name="adj4" fmla="val 644948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DDACBD-D328-40A7-A903-97AF2C9CA98E}">
      <dsp:nvSpPr>
        <dsp:cNvPr id="0" name=""/>
        <dsp:cNvSpPr/>
      </dsp:nvSpPr>
      <dsp:spPr>
        <a:xfrm>
          <a:off x="697166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697166" y="1529791"/>
        <a:ext cx="810280" cy="810280"/>
      </dsp:txXfrm>
    </dsp:sp>
    <dsp:sp modelId="{A7489786-C07E-413A-A969-79AFC50D919C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2297714"/>
            <a:gd name="adj4" fmla="val 10770935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70889-C10E-4882-9842-D97D9ADFA9C7}">
      <dsp:nvSpPr>
        <dsp:cNvPr id="0" name=""/>
        <dsp:cNvSpPr/>
      </dsp:nvSpPr>
      <dsp:spPr>
        <a:xfrm>
          <a:off x="11868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1186834" y="22747"/>
        <a:ext cx="810280" cy="810280"/>
      </dsp:txXfrm>
    </dsp:sp>
    <dsp:sp modelId="{B4F92395-F374-49F0-A881-37FF8EC32474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6865563"/>
            <a:gd name="adj4" fmla="val 15198494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27C829-9A75-4341-8876-172D26DF1210}">
      <dsp:nvSpPr>
        <dsp:cNvPr id="0" name=""/>
        <dsp:cNvSpPr/>
      </dsp:nvSpPr>
      <dsp:spPr>
        <a:xfrm>
          <a:off x="27714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2771434" y="22747"/>
        <a:ext cx="810280" cy="810280"/>
      </dsp:txXfrm>
    </dsp:sp>
    <dsp:sp modelId="{0F230C4B-4759-4FB9-BA0A-9FFCAD2540FE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21293123"/>
            <a:gd name="adj4" fmla="val 1976634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2ED84-D8D9-43C5-8B4F-88AD5057E72F}">
      <dsp:nvSpPr>
        <dsp:cNvPr id="0" name=""/>
        <dsp:cNvSpPr/>
      </dsp:nvSpPr>
      <dsp:spPr>
        <a:xfrm>
          <a:off x="3261102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3261102" y="1529791"/>
        <a:ext cx="810280" cy="810280"/>
      </dsp:txXfrm>
    </dsp:sp>
    <dsp:sp modelId="{967DBC7F-48C7-4666-B554-C3285EAA2CFF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4014574"/>
            <a:gd name="adj4" fmla="val 2253546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E8336C-BD9C-4EAE-8641-0AE89A99DA72}">
      <dsp:nvSpPr>
        <dsp:cNvPr id="0" name=""/>
        <dsp:cNvSpPr/>
      </dsp:nvSpPr>
      <dsp:spPr>
        <a:xfrm>
          <a:off x="1979134" y="2461195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1979134" y="2461195"/>
        <a:ext cx="810280" cy="810280"/>
      </dsp:txXfrm>
    </dsp:sp>
    <dsp:sp modelId="{74699366-5B6B-4877-A7A3-4B644B123158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8210512"/>
            <a:gd name="adj4" fmla="val 6449483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DDACBD-D328-40A7-A903-97AF2C9CA98E}">
      <dsp:nvSpPr>
        <dsp:cNvPr id="0" name=""/>
        <dsp:cNvSpPr/>
      </dsp:nvSpPr>
      <dsp:spPr>
        <a:xfrm>
          <a:off x="697166" y="1529791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 dirty="0"/>
        </a:p>
      </dsp:txBody>
      <dsp:txXfrm>
        <a:off x="697166" y="1529791"/>
        <a:ext cx="810280" cy="810280"/>
      </dsp:txXfrm>
    </dsp:sp>
    <dsp:sp modelId="{A7489786-C07E-413A-A969-79AFC50D919C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2297714"/>
            <a:gd name="adj4" fmla="val 10770935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B70889-C10E-4882-9842-D97D9ADFA9C7}">
      <dsp:nvSpPr>
        <dsp:cNvPr id="0" name=""/>
        <dsp:cNvSpPr/>
      </dsp:nvSpPr>
      <dsp:spPr>
        <a:xfrm>
          <a:off x="1186834" y="22747"/>
          <a:ext cx="810280" cy="810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200" kern="1200"/>
        </a:p>
      </dsp:txBody>
      <dsp:txXfrm>
        <a:off x="1186834" y="22747"/>
        <a:ext cx="810280" cy="810280"/>
      </dsp:txXfrm>
    </dsp:sp>
    <dsp:sp modelId="{B4F92395-F374-49F0-A881-37FF8EC32474}">
      <dsp:nvSpPr>
        <dsp:cNvPr id="0" name=""/>
        <dsp:cNvSpPr/>
      </dsp:nvSpPr>
      <dsp:spPr>
        <a:xfrm>
          <a:off x="865162" y="-717"/>
          <a:ext cx="3038225" cy="3038225"/>
        </a:xfrm>
        <a:prstGeom prst="circularArrow">
          <a:avLst>
            <a:gd name="adj1" fmla="val 5201"/>
            <a:gd name="adj2" fmla="val 335942"/>
            <a:gd name="adj3" fmla="val 16865563"/>
            <a:gd name="adj4" fmla="val 15198494"/>
            <a:gd name="adj5" fmla="val 606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9B8B43-C365-45F5-A249-F58C4ED232EA}" type="datetimeFigureOut">
              <a:rPr lang="en-GB" smtClean="0"/>
              <a:pPr/>
              <a:t>16/04/2019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39DA9E-A262-441B-9744-345A8230E760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2889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8.png>
</file>

<file path=ppt/media/image2.jpeg>
</file>

<file path=ppt/media/image22.png>
</file>

<file path=ppt/media/image23.png>
</file>

<file path=ppt/media/image27.jpeg>
</file>

<file path=ppt/media/image28.jpeg>
</file>

<file path=ppt/media/image3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872CE-F362-4246-869F-3E9B9F103958}" type="datetimeFigureOut">
              <a:rPr lang="en-GB" smtClean="0"/>
              <a:pPr/>
              <a:t>16/04/2019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BC954D-CCF0-4A01-B7C0-4C8693794A2B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629895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Objectives: Techniques and Management Tools for Pollutant Emission Reduction in Flemish Piggery</a:t>
            </a:r>
            <a:r>
              <a:rPr lang="en-GB" sz="1200" dirty="0"/>
              <a:t> </a:t>
            </a:r>
            <a:endParaRPr lang="en-GB" sz="1100" dirty="0">
              <a:latin typeface="FlandersArtSerif-Regular" pitchFamily="2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C954D-CCF0-4A01-B7C0-4C8693794A2B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8889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Increase</a:t>
            </a:r>
            <a:r>
              <a:rPr lang="nl-BE" dirty="0"/>
              <a:t> setpoint </a:t>
            </a:r>
            <a:r>
              <a:rPr lang="nl-BE" dirty="0" err="1"/>
              <a:t>less</a:t>
            </a:r>
            <a:r>
              <a:rPr lang="nl-BE" dirty="0"/>
              <a:t> </a:t>
            </a:r>
            <a:r>
              <a:rPr lang="nl-BE" dirty="0" err="1"/>
              <a:t>emissions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C954D-CCF0-4A01-B7C0-4C8693794A2B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8405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C954D-CCF0-4A01-B7C0-4C8693794A2B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4606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Below is </a:t>
            </a:r>
            <a:r>
              <a:rPr lang="nl-BE" dirty="0" err="1"/>
              <a:t>plane</a:t>
            </a:r>
            <a:r>
              <a:rPr lang="nl-BE" dirty="0"/>
              <a:t> in</a:t>
            </a:r>
            <a:r>
              <a:rPr lang="nl-BE" baseline="0" dirty="0"/>
              <a:t> </a:t>
            </a:r>
            <a:r>
              <a:rPr lang="nl-BE" baseline="0" dirty="0" err="1"/>
              <a:t>the</a:t>
            </a:r>
            <a:r>
              <a:rPr lang="nl-BE" baseline="0" dirty="0"/>
              <a:t> </a:t>
            </a:r>
            <a:r>
              <a:rPr lang="nl-BE" baseline="0" dirty="0" err="1"/>
              <a:t>middle</a:t>
            </a:r>
            <a:r>
              <a:rPr lang="nl-BE" baseline="0" dirty="0"/>
              <a:t> of </a:t>
            </a:r>
            <a:r>
              <a:rPr lang="nl-BE" baseline="0" dirty="0" err="1"/>
              <a:t>the</a:t>
            </a:r>
            <a:r>
              <a:rPr lang="nl-BE" baseline="0" dirty="0"/>
              <a:t> </a:t>
            </a:r>
            <a:r>
              <a:rPr lang="nl-BE" baseline="0" dirty="0" err="1"/>
              <a:t>ground</a:t>
            </a:r>
            <a:r>
              <a:rPr lang="nl-BE" baseline="0" dirty="0"/>
              <a:t> </a:t>
            </a:r>
            <a:r>
              <a:rPr lang="nl-BE" baseline="0" dirty="0" err="1"/>
              <a:t>channel</a:t>
            </a:r>
            <a:endParaRPr lang="nl-BE" baseline="0" dirty="0"/>
          </a:p>
          <a:p>
            <a:r>
              <a:rPr lang="nl-BE" baseline="0" dirty="0"/>
              <a:t>Winter </a:t>
            </a:r>
            <a:r>
              <a:rPr lang="nl-BE" baseline="0" dirty="0" err="1"/>
              <a:t>conditions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C954D-CCF0-4A01-B7C0-4C8693794A2B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810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Top </a:t>
            </a:r>
            <a:r>
              <a:rPr lang="nl-BE" dirty="0" err="1"/>
              <a:t>graph</a:t>
            </a:r>
            <a:r>
              <a:rPr lang="nl-BE" dirty="0"/>
              <a:t> </a:t>
            </a:r>
            <a:r>
              <a:rPr lang="nl-BE" dirty="0" err="1"/>
              <a:t>showes</a:t>
            </a:r>
            <a:r>
              <a:rPr lang="nl-BE" dirty="0"/>
              <a:t> air </a:t>
            </a:r>
            <a:r>
              <a:rPr lang="nl-BE" dirty="0" err="1"/>
              <a:t>going</a:t>
            </a:r>
            <a:r>
              <a:rPr lang="nl-BE" dirty="0"/>
              <a:t> </a:t>
            </a:r>
            <a:r>
              <a:rPr lang="nl-BE" dirty="0" err="1"/>
              <a:t>into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pit (low GC T and VR)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C954D-CCF0-4A01-B7C0-4C8693794A2B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259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591129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Air volume source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C954D-CCF0-4A01-B7C0-4C8693794A2B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7490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C954D-CCF0-4A01-B7C0-4C8693794A2B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206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Room T is </a:t>
            </a:r>
            <a:r>
              <a:rPr lang="nl-BE" dirty="0" err="1"/>
              <a:t>measured</a:t>
            </a:r>
            <a:r>
              <a:rPr lang="nl-BE" dirty="0"/>
              <a:t> at 1,4m </a:t>
            </a:r>
            <a:r>
              <a:rPr lang="nl-BE" dirty="0" err="1"/>
              <a:t>above</a:t>
            </a:r>
            <a:r>
              <a:rPr lang="nl-BE" dirty="0"/>
              <a:t> </a:t>
            </a:r>
            <a:r>
              <a:rPr lang="nl-BE" dirty="0" err="1"/>
              <a:t>slatted</a:t>
            </a:r>
            <a:r>
              <a:rPr lang="nl-BE" dirty="0"/>
              <a:t> floor pen 3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C954D-CCF0-4A01-B7C0-4C8693794A2B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6382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60839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34916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04859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38273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</p:spTree>
    <p:extLst>
      <p:ext uri="{BB962C8B-B14F-4D97-AF65-F5344CB8AC3E}">
        <p14:creationId xmlns:p14="http://schemas.microsoft.com/office/powerpoint/2010/main" val="547290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94836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519421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 txBox="1">
            <a:spLocks/>
          </p:cNvSpPr>
          <p:nvPr userDrawn="1"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l-BE" dirty="0">
              <a:latin typeface="FlandersArtSans-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796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solidFill>
                  <a:srgbClr val="002060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</p:spTree>
    <p:extLst>
      <p:ext uri="{BB962C8B-B14F-4D97-AF65-F5344CB8AC3E}">
        <p14:creationId xmlns:p14="http://schemas.microsoft.com/office/powerpoint/2010/main" val="185996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/>
              <a:t>Klik om de modelstijlen te bewerken</a:t>
            </a:r>
          </a:p>
        </p:txBody>
      </p:sp>
    </p:spTree>
    <p:extLst>
      <p:ext uri="{BB962C8B-B14F-4D97-AF65-F5344CB8AC3E}">
        <p14:creationId xmlns:p14="http://schemas.microsoft.com/office/powerpoint/2010/main" val="1458345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550531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7" name="Rechthoek 6"/>
          <p:cNvSpPr/>
          <p:nvPr userDrawn="1"/>
        </p:nvSpPr>
        <p:spPr>
          <a:xfrm>
            <a:off x="-36512" y="0"/>
            <a:ext cx="360000" cy="6858000"/>
          </a:xfrm>
          <a:prstGeom prst="rect">
            <a:avLst/>
          </a:prstGeom>
          <a:solidFill>
            <a:srgbClr val="8BA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Tekstvak 7"/>
          <p:cNvSpPr txBox="1"/>
          <p:nvPr userDrawn="1"/>
        </p:nvSpPr>
        <p:spPr>
          <a:xfrm rot="16200000">
            <a:off x="-167440" y="6103810"/>
            <a:ext cx="61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 dirty="0">
                <a:solidFill>
                  <a:schemeClr val="bg1"/>
                </a:solidFill>
                <a:latin typeface="+mn-lt"/>
              </a:rPr>
              <a:t>ILVO</a:t>
            </a:r>
          </a:p>
        </p:txBody>
      </p:sp>
    </p:spTree>
    <p:extLst>
      <p:ext uri="{BB962C8B-B14F-4D97-AF65-F5344CB8AC3E}">
        <p14:creationId xmlns:p14="http://schemas.microsoft.com/office/powerpoint/2010/main" val="3740641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rgbClr val="15465B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0.png"/><Relationship Id="rId5" Type="http://schemas.openxmlformats.org/officeDocument/2006/relationships/image" Target="../media/image18.png"/><Relationship Id="rId4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457200" y="1189031"/>
            <a:ext cx="8229600" cy="265030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15465B"/>
                </a:solidFill>
                <a:latin typeface="FlandersArtSans-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US" sz="3200" dirty="0"/>
              <a:t>Development of ventilation based strategies to reduce </a:t>
            </a:r>
            <a:r>
              <a:rPr lang="en-US" sz="3200" dirty="0" smtClean="0"/>
              <a:t>ammonia &amp; </a:t>
            </a:r>
            <a:r>
              <a:rPr lang="en-US" sz="3200" dirty="0" err="1" smtClean="0"/>
              <a:t>odour</a:t>
            </a:r>
            <a:endParaRPr lang="en-US" sz="3200" dirty="0"/>
          </a:p>
          <a:p>
            <a:r>
              <a:rPr lang="en-US" sz="3200" dirty="0"/>
              <a:t>emissions from pig fattening houses:</a:t>
            </a:r>
          </a:p>
          <a:p>
            <a:endParaRPr lang="en-US" sz="3200" dirty="0"/>
          </a:p>
          <a:p>
            <a:r>
              <a:rPr lang="en-US" sz="3200" i="1" dirty="0"/>
              <a:t>an integrated approach</a:t>
            </a:r>
            <a:endParaRPr lang="nl-BE" sz="32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kstvak 5"/>
          <p:cNvSpPr txBox="1"/>
          <p:nvPr/>
        </p:nvSpPr>
        <p:spPr>
          <a:xfrm>
            <a:off x="878186" y="4096322"/>
            <a:ext cx="73785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Raphael Tabase, Jan </a:t>
            </a:r>
            <a:r>
              <a:rPr lang="en-GB" sz="2000" b="1" dirty="0" err="1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Vierendeels</a:t>
            </a:r>
            <a:r>
              <a:rPr lang="en-GB" sz="2000" b="1" dirty="0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Eva Brusselman, Bart Sonck,</a:t>
            </a:r>
          </a:p>
          <a:p>
            <a:pPr algn="ctr"/>
            <a:r>
              <a:rPr lang="en-GB" sz="2000" b="1" dirty="0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Peter Demeyer</a:t>
            </a:r>
          </a:p>
          <a:p>
            <a:pPr algn="ctr"/>
            <a:endParaRPr lang="en-GB" sz="2000" b="1" dirty="0" smtClean="0">
              <a:solidFill>
                <a:srgbClr val="15465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GB" sz="2000" b="1" dirty="0" smtClean="0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 </a:t>
            </a:r>
            <a:r>
              <a:rPr lang="en-GB" sz="2000" b="1" dirty="0" err="1" smtClean="0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LivAge</a:t>
            </a:r>
            <a:r>
              <a:rPr lang="en-GB" sz="2000" b="1" dirty="0" smtClean="0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Training School on modelling emissions</a:t>
            </a:r>
            <a:endParaRPr lang="en-GB" sz="2000" b="1" dirty="0">
              <a:solidFill>
                <a:srgbClr val="15465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GB" sz="2000" b="1" dirty="0" smtClean="0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2019 March 16</a:t>
            </a:r>
            <a:r>
              <a:rPr lang="en-GB" sz="2000" b="1" baseline="30000" dirty="0" smtClean="0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endParaRPr lang="en-GB" sz="2000" b="1" dirty="0" smtClean="0">
              <a:solidFill>
                <a:srgbClr val="15465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GB" sz="2000" b="1" dirty="0">
              <a:solidFill>
                <a:srgbClr val="15465B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0352" y="5991355"/>
            <a:ext cx="1206065" cy="711579"/>
          </a:xfrm>
          <a:prstGeom prst="rect">
            <a:avLst/>
          </a:prstGeom>
        </p:spPr>
      </p:pic>
      <p:pic>
        <p:nvPicPr>
          <p:cNvPr id="8" name="Picture 2" descr="E:\logo VEMIS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87454" y="5991355"/>
            <a:ext cx="1632101" cy="626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Afbeelding 21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7232" y="5991356"/>
            <a:ext cx="779095" cy="55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31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>
                <a:latin typeface="Calibri" panose="020F0502020204030204" pitchFamily="34" charset="0"/>
              </a:rPr>
              <a:t>Validation with mock-up pigs</a:t>
            </a:r>
            <a:endParaRPr lang="en-GB" dirty="0">
              <a:latin typeface="Calibri" panose="020F050202020403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23875" y="2603665"/>
            <a:ext cx="8298676" cy="2123568"/>
            <a:chOff x="523875" y="2603665"/>
            <a:chExt cx="8298676" cy="2123568"/>
          </a:xfrm>
        </p:grpSpPr>
        <p:pic>
          <p:nvPicPr>
            <p:cNvPr id="9" name="Picture 3" descr="G:\DCIM\100CANON\IMG_0001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 flipH="1">
              <a:off x="3371850" y="2603665"/>
              <a:ext cx="2770619" cy="2123568"/>
            </a:xfrm>
            <a:prstGeom prst="rect">
              <a:avLst/>
            </a:prstGeom>
            <a:noFill/>
          </p:spPr>
        </p:pic>
        <p:pic>
          <p:nvPicPr>
            <p:cNvPr id="11" name="Picture 2" descr="G:\DCIM\100CANON\IMG_0007.JP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 flipH="1">
              <a:off x="6219826" y="2603666"/>
              <a:ext cx="2602725" cy="2121162"/>
            </a:xfrm>
            <a:prstGeom prst="rect">
              <a:avLst/>
            </a:prstGeom>
            <a:noFill/>
          </p:spPr>
        </p:pic>
        <p:pic>
          <p:nvPicPr>
            <p:cNvPr id="12" name="Picture 4" descr="G:\DCIM\100CANON\IMG_0002.JP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523875" y="2603665"/>
              <a:ext cx="2770618" cy="2077964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425113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3662536" y="6477172"/>
            <a:ext cx="2133600" cy="365125"/>
          </a:xfrm>
          <a:prstGeom prst="rect">
            <a:avLst/>
          </a:prstGeom>
        </p:spPr>
        <p:txBody>
          <a:bodyPr/>
          <a:lstStyle/>
          <a:p>
            <a:fld id="{BBF8B970-6066-488F-9E3E-042171767310}" type="slidenum">
              <a:rPr lang="nl-BE" smtClean="0"/>
              <a:pPr/>
              <a:t>11</a:t>
            </a:fld>
            <a:endParaRPr lang="nl-BE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</a:rPr>
              <a:t>Velocity Distribution 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872384" y="1574947"/>
            <a:ext cx="5399232" cy="4849812"/>
            <a:chOff x="782493" y="1274803"/>
            <a:chExt cx="5760085" cy="5488119"/>
          </a:xfrm>
        </p:grpSpPr>
        <p:grpSp>
          <p:nvGrpSpPr>
            <p:cNvPr id="3" name="Group 2"/>
            <p:cNvGrpSpPr/>
            <p:nvPr/>
          </p:nvGrpSpPr>
          <p:grpSpPr>
            <a:xfrm>
              <a:off x="782493" y="1380027"/>
              <a:ext cx="5760085" cy="5382895"/>
              <a:chOff x="1691957" y="1470977"/>
              <a:chExt cx="5760085" cy="5382895"/>
            </a:xfrm>
          </p:grpSpPr>
          <p:pic>
            <p:nvPicPr>
              <p:cNvPr id="8" name="Picture 7"/>
              <p:cNvPicPr/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381"/>
              <a:stretch/>
            </p:blipFill>
            <p:spPr bwMode="auto">
              <a:xfrm>
                <a:off x="1691957" y="1470977"/>
                <a:ext cx="5760085" cy="5382895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10" name="Right Arrow 9"/>
              <p:cNvSpPr/>
              <p:nvPr/>
            </p:nvSpPr>
            <p:spPr>
              <a:xfrm rot="10800000">
                <a:off x="6210300" y="5961201"/>
                <a:ext cx="177800" cy="160867"/>
              </a:xfrm>
              <a:prstGeom prst="rightArrow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1298218" y="1274803"/>
              <a:ext cx="985899" cy="41794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Pen 7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266961" y="1303157"/>
              <a:ext cx="943748" cy="41794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Pen 3 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28897" y="1312139"/>
              <a:ext cx="902321" cy="41794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Pen 1 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079314" y="4572301"/>
              <a:ext cx="1319039" cy="34828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b="1" dirty="0"/>
                <a:t>Walking alley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1842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E:\IEC5_t.png"/>
          <p:cNvPicPr/>
          <p:nvPr/>
        </p:nvPicPr>
        <p:blipFill>
          <a:blip r:embed="rId3" cstate="print"/>
          <a:srcRect l="3540" t="19405" r="59923" b="5321"/>
          <a:stretch>
            <a:fillRect/>
          </a:stretch>
        </p:blipFill>
        <p:spPr bwMode="auto">
          <a:xfrm>
            <a:off x="2034260" y="987393"/>
            <a:ext cx="2094535" cy="2542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6" descr="E:\IEC5_v.png"/>
          <p:cNvPicPr/>
          <p:nvPr/>
        </p:nvPicPr>
        <p:blipFill>
          <a:blip r:embed="rId4" cstate="print"/>
          <a:srcRect l="4465" t="19092" r="60938" b="6103"/>
          <a:stretch>
            <a:fillRect/>
          </a:stretch>
        </p:blipFill>
        <p:spPr bwMode="auto">
          <a:xfrm>
            <a:off x="5061241" y="995322"/>
            <a:ext cx="1984173" cy="25264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7" descr="E:\IEC11_templ.png"/>
          <p:cNvPicPr/>
          <p:nvPr/>
        </p:nvPicPr>
        <p:blipFill>
          <a:blip r:embed="rId5" cstate="print"/>
          <a:srcRect l="4834" t="19562" r="60938" b="5477"/>
          <a:stretch>
            <a:fillRect/>
          </a:stretch>
        </p:blipFill>
        <p:spPr bwMode="auto">
          <a:xfrm>
            <a:off x="2081724" y="4147359"/>
            <a:ext cx="1963031" cy="25317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8" descr="E:\IEC11_vel.png"/>
          <p:cNvPicPr/>
          <p:nvPr/>
        </p:nvPicPr>
        <p:blipFill>
          <a:blip r:embed="rId6" cstate="print"/>
          <a:srcRect l="4096" t="19562" r="61031" b="5634"/>
          <a:stretch>
            <a:fillRect/>
          </a:stretch>
        </p:blipFill>
        <p:spPr bwMode="auto">
          <a:xfrm>
            <a:off x="5035977" y="4095138"/>
            <a:ext cx="1998125" cy="25264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kstvak 13"/>
          <p:cNvSpPr txBox="1"/>
          <p:nvPr/>
        </p:nvSpPr>
        <p:spPr>
          <a:xfrm>
            <a:off x="2688514" y="555556"/>
            <a:ext cx="4407230" cy="40011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 (Body)"/>
              </a:rPr>
              <a:t>T_GC = 10 °C and VR = 714 m</a:t>
            </a:r>
            <a:r>
              <a:rPr lang="en-US" sz="2000" b="1" baseline="30000" dirty="0">
                <a:latin typeface="Calibri (Body)"/>
              </a:rPr>
              <a:t>3</a:t>
            </a:r>
            <a:r>
              <a:rPr lang="en-US" sz="2000" b="1" dirty="0">
                <a:latin typeface="Calibri (Body)"/>
              </a:rPr>
              <a:t> h</a:t>
            </a:r>
            <a:r>
              <a:rPr lang="en-US" sz="2000" b="1" baseline="30000" dirty="0">
                <a:latin typeface="Calibri (Body)"/>
              </a:rPr>
              <a:t>-1</a:t>
            </a:r>
            <a:endParaRPr lang="en-US" sz="2000" b="1" dirty="0">
              <a:latin typeface="Calibri (Body)"/>
            </a:endParaRPr>
          </a:p>
        </p:txBody>
      </p:sp>
      <p:sp>
        <p:nvSpPr>
          <p:cNvPr id="9" name="Tekstvak 13"/>
          <p:cNvSpPr txBox="1"/>
          <p:nvPr/>
        </p:nvSpPr>
        <p:spPr>
          <a:xfrm>
            <a:off x="2594026" y="3670612"/>
            <a:ext cx="4407230" cy="40011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 (Body)"/>
              </a:rPr>
              <a:t>T_GC = 20 °C and VR = 1937 m</a:t>
            </a:r>
            <a:r>
              <a:rPr lang="en-US" sz="2000" b="1" baseline="30000" dirty="0">
                <a:latin typeface="Calibri (Body)"/>
              </a:rPr>
              <a:t>3</a:t>
            </a:r>
            <a:r>
              <a:rPr lang="en-US" sz="2000" b="1" dirty="0">
                <a:latin typeface="Calibri (Body)"/>
              </a:rPr>
              <a:t> h</a:t>
            </a:r>
            <a:r>
              <a:rPr lang="en-US" sz="2000" b="1" baseline="30000" dirty="0">
                <a:latin typeface="Calibri (Body)"/>
              </a:rPr>
              <a:t>-1</a:t>
            </a:r>
            <a:endParaRPr lang="en-US" sz="2000" b="1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163831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040319" y="415838"/>
            <a:ext cx="5754465" cy="5900918"/>
            <a:chOff x="3779147" y="154432"/>
            <a:chExt cx="4896500" cy="5076327"/>
          </a:xfrm>
        </p:grpSpPr>
        <p:sp>
          <p:nvSpPr>
            <p:cNvPr id="5" name="Tekstvak 13"/>
            <p:cNvSpPr txBox="1"/>
            <p:nvPr/>
          </p:nvSpPr>
          <p:spPr>
            <a:xfrm>
              <a:off x="3779147" y="4886560"/>
              <a:ext cx="4896500" cy="344199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000" b="1" i="1" dirty="0"/>
                <a:t>Inlet close to slurry pit and airflow by displacement</a:t>
              </a:r>
              <a:endParaRPr lang="en-US" sz="2000" b="1" dirty="0">
                <a:latin typeface="Calibri (Body)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2D4089C-D093-4B1D-A730-0E1F7AA4D38A}"/>
                </a:ext>
              </a:extLst>
            </p:cNvPr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1" t="7196" r="8771" b="4111"/>
            <a:stretch/>
          </p:blipFill>
          <p:spPr bwMode="auto">
            <a:xfrm>
              <a:off x="3779148" y="154432"/>
              <a:ext cx="4896499" cy="4637261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1432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5749" y="375215"/>
            <a:ext cx="352849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Indoor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Climate 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Promising ventilation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strategies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endParaRPr lang="en-GB" sz="2400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23362" y="481688"/>
            <a:ext cx="2808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CFD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Temperature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&amp;</a:t>
            </a:r>
          </a:p>
          <a:p>
            <a:pPr algn="ctr"/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Velocity distribution</a:t>
            </a:r>
            <a:endParaRPr lang="en-GB" sz="2000" i="1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79891" y="2538073"/>
            <a:ext cx="3467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NH</a:t>
            </a:r>
            <a:r>
              <a:rPr lang="en-GB" sz="2400" baseline="-25000" dirty="0">
                <a:solidFill>
                  <a:srgbClr val="15465B"/>
                </a:solidFill>
                <a:latin typeface="Calibri (Body)"/>
              </a:rPr>
              <a:t>3</a:t>
            </a:r>
            <a:r>
              <a:rPr lang="en-GB" sz="2400" dirty="0">
                <a:solidFill>
                  <a:srgbClr val="15465B"/>
                </a:solidFill>
                <a:latin typeface="Calibri (Body)"/>
              </a:rPr>
              <a:t> 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Emission Model</a:t>
            </a:r>
          </a:p>
          <a:p>
            <a:pPr algn="ctr"/>
            <a:r>
              <a:rPr lang="en-GB" sz="2000" i="1" dirty="0">
                <a:solidFill>
                  <a:srgbClr val="15465B"/>
                </a:solidFill>
                <a:latin typeface="Calibri (Body)"/>
              </a:rPr>
              <a:t>Predict NH</a:t>
            </a:r>
            <a:r>
              <a:rPr lang="en-GB" sz="2000" i="1" baseline="-25000" dirty="0">
                <a:solidFill>
                  <a:srgbClr val="15465B"/>
                </a:solidFill>
                <a:latin typeface="Calibri (Body)"/>
              </a:rPr>
              <a:t>3</a:t>
            </a:r>
            <a:r>
              <a:rPr lang="en-GB" sz="2000" i="1" dirty="0">
                <a:solidFill>
                  <a:srgbClr val="15465B"/>
                </a:solidFill>
                <a:latin typeface="Calibri (Body)"/>
              </a:rPr>
              <a:t> </a:t>
            </a:r>
            <a:r>
              <a:rPr lang="en-GB" sz="2000" i="1" dirty="0" smtClean="0">
                <a:solidFill>
                  <a:srgbClr val="15465B"/>
                </a:solidFill>
                <a:latin typeface="Calibri (Body)"/>
              </a:rPr>
              <a:t>emission</a:t>
            </a:r>
            <a:endParaRPr lang="en-GB" sz="2000" i="1" dirty="0">
              <a:solidFill>
                <a:srgbClr val="15465B"/>
              </a:solidFill>
              <a:latin typeface="Calibri (Body)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9224" y="2361468"/>
            <a:ext cx="32866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Test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Platform</a:t>
            </a:r>
          </a:p>
          <a:p>
            <a:pPr algn="ctr"/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Confirm ventilation strategies</a:t>
            </a:r>
            <a:endParaRPr lang="en-GB" sz="2000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6467" y="4570522"/>
            <a:ext cx="504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Full Scale Experiment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56567" y="5651558"/>
            <a:ext cx="36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Innovative Ventilation regimes/Strategies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871746950"/>
              </p:ext>
            </p:extLst>
          </p:nvPr>
        </p:nvGraphicFramePr>
        <p:xfrm>
          <a:off x="2072542" y="890219"/>
          <a:ext cx="4768550" cy="3271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Pijl-omlaag 9"/>
          <p:cNvSpPr/>
          <p:nvPr/>
        </p:nvSpPr>
        <p:spPr>
          <a:xfrm>
            <a:off x="4288541" y="3948402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1" name="Pijl-omlaag 20"/>
          <p:cNvSpPr/>
          <p:nvPr/>
        </p:nvSpPr>
        <p:spPr>
          <a:xfrm>
            <a:off x="4296037" y="5129560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162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3662536" y="6477172"/>
            <a:ext cx="2133600" cy="365125"/>
          </a:xfrm>
          <a:prstGeom prst="rect">
            <a:avLst/>
          </a:prstGeom>
        </p:spPr>
        <p:txBody>
          <a:bodyPr/>
          <a:lstStyle/>
          <a:p>
            <a:fld id="{BBF8B970-6066-488F-9E3E-042171767310}" type="slidenum">
              <a:rPr lang="nl-BE" smtClean="0"/>
              <a:pPr/>
              <a:t>15</a:t>
            </a:fld>
            <a:endParaRPr lang="nl-BE" dirty="0"/>
          </a:p>
        </p:txBody>
      </p:sp>
      <p:sp>
        <p:nvSpPr>
          <p:cNvPr id="9" name="Rounded Rectangle 7"/>
          <p:cNvSpPr/>
          <p:nvPr/>
        </p:nvSpPr>
        <p:spPr>
          <a:xfrm>
            <a:off x="467543" y="570444"/>
            <a:ext cx="8114482" cy="360040"/>
          </a:xfrm>
          <a:prstGeom prst="roundRect">
            <a:avLst/>
          </a:prstGeom>
          <a:solidFill>
            <a:srgbClr val="15465B"/>
          </a:solidFill>
          <a:ln>
            <a:solidFill>
              <a:srgbClr val="1546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GB" sz="2400" b="1" dirty="0">
              <a:solidFill>
                <a:schemeClr val="bg1"/>
              </a:solidFill>
              <a:latin typeface="Calibri (Body)"/>
              <a:cs typeface="Arial" pitchFamily="34" charset="0"/>
            </a:endParaRPr>
          </a:p>
          <a:p>
            <a:r>
              <a:rPr lang="en-GB" sz="2400" b="1" dirty="0">
                <a:solidFill>
                  <a:schemeClr val="bg1"/>
                </a:solidFill>
                <a:latin typeface="Calibri (Body)"/>
                <a:cs typeface="Arial" pitchFamily="34" charset="0"/>
              </a:rPr>
              <a:t>CFD Model: NH</a:t>
            </a:r>
            <a:r>
              <a:rPr lang="en-GB" sz="2400" b="1" baseline="-25000" dirty="0">
                <a:solidFill>
                  <a:schemeClr val="bg1"/>
                </a:solidFill>
                <a:latin typeface="Calibri (Body)"/>
                <a:cs typeface="Arial" pitchFamily="34" charset="0"/>
              </a:rPr>
              <a:t>3</a:t>
            </a:r>
            <a:r>
              <a:rPr lang="en-GB" sz="2400" b="1" dirty="0">
                <a:solidFill>
                  <a:schemeClr val="bg1"/>
                </a:solidFill>
                <a:latin typeface="Calibri (Body)"/>
                <a:cs typeface="Arial" pitchFamily="34" charset="0"/>
              </a:rPr>
              <a:t> Emission UDF for air volume source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/>
              <p:cNvSpPr/>
              <p:nvPr/>
            </p:nvSpPr>
            <p:spPr>
              <a:xfrm>
                <a:off x="2107811" y="2465432"/>
                <a:ext cx="4470519" cy="73366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1" i="1" dirty="0" smtClean="0">
                          <a:latin typeface="Cambria Math" panose="02040503050406030204" pitchFamily="18" charset="0"/>
                        </a:rPr>
                        <m:t>𝑬𝑹</m:t>
                      </m:r>
                      <m:r>
                        <a:rPr lang="en-GB" sz="2000" b="1" i="1" baseline="-25000" dirty="0">
                          <a:latin typeface="Cambria Math" panose="02040503050406030204" pitchFamily="18" charset="0"/>
                        </a:rPr>
                        <m:t>𝑵𝑯</m:t>
                      </m:r>
                      <m:sSub>
                        <m:sSubPr>
                          <m:ctrlPr>
                            <a:rPr lang="en-GB" sz="2000" b="1" i="1" baseline="-25000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1" i="1" baseline="-25000" dirty="0">
                              <a:latin typeface="Cambria Math" panose="02040503050406030204" pitchFamily="18" charset="0"/>
                            </a:rPr>
                            <m:t>𝟑</m:t>
                          </m:r>
                        </m:e>
                        <m:sub/>
                      </m:sSub>
                      <m:r>
                        <a:rPr lang="en-GB" sz="2000" b="1" i="1" dirty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GB" sz="2000" b="1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000" b="1" i="1" dirty="0">
                              <a:latin typeface="Cambria Math" panose="02040503050406030204" pitchFamily="18" charset="0"/>
                            </a:rPr>
                            <m:t>𝒌</m:t>
                          </m:r>
                          <m:r>
                            <a:rPr lang="en-GB" sz="2000" b="1" i="1" dirty="0">
                              <a:latin typeface="Cambria Math" panose="02040503050406030204" pitchFamily="18" charset="0"/>
                            </a:rPr>
                            <m:t> × </m:t>
                          </m:r>
                          <m:r>
                            <a:rPr lang="en-GB" sz="2000" b="1" i="1" dirty="0">
                              <a:latin typeface="Cambria Math" panose="02040503050406030204" pitchFamily="18" charset="0"/>
                            </a:rPr>
                            <m:t>𝒇</m:t>
                          </m:r>
                          <m:r>
                            <a:rPr lang="en-GB" sz="20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GB" sz="2000" b="1" i="1" dirty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GB" sz="2000" b="1" i="1" dirty="0">
                              <a:latin typeface="Cambria Math" panose="02040503050406030204" pitchFamily="18" charset="0"/>
                            </a:rPr>
                            <m:t>𝑻𝑨𝑵</m:t>
                          </m:r>
                          <m:r>
                            <a:rPr lang="en-GB" sz="2000" b="1" i="1" dirty="0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b="1" i="1" dirty="0">
                              <a:latin typeface="Cambria Math" panose="02040503050406030204" pitchFamily="18" charset="0"/>
                            </a:rPr>
                            <m:t>𝑯</m:t>
                          </m:r>
                          <m:r>
                            <a:rPr lang="en-US" sz="2000" b="1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sz="2000" b="1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𝒄𝒆𝒍𝒍</m:t>
                          </m:r>
                          <m:r>
                            <a:rPr lang="en-US" sz="2000" b="1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1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𝒕𝒉𝒊𝒄𝒌𝒏𝒆𝒔𝒔</m:t>
                          </m:r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𝑨𝑬𝒁</m:t>
                          </m:r>
                          <m:r>
                            <a:rPr lang="en-US" sz="2000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 </m:t>
                          </m:r>
                        </m:den>
                      </m:f>
                    </m:oMath>
                  </m:oMathPara>
                </a14:m>
                <a:endParaRPr lang="en-GB" sz="2000" dirty="0"/>
              </a:p>
            </p:txBody>
          </p:sp>
        </mc:Choice>
        <mc:Fallback xmlns="">
          <p:sp>
            <p:nvSpPr>
              <p:cNvPr id="15" name="Rectangle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07811" y="2465432"/>
                <a:ext cx="4470519" cy="73366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4709028" y="4104074"/>
            <a:ext cx="4012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UDF cell </a:t>
            </a:r>
            <a:r>
              <a:rPr lang="en-GB" sz="2000" b="1" dirty="0" smtClean="0"/>
              <a:t>zone: </a:t>
            </a:r>
            <a:r>
              <a:rPr lang="en-GB" sz="1600" b="1" dirty="0" smtClean="0">
                <a:solidFill>
                  <a:srgbClr val="00B0F0"/>
                </a:solidFill>
              </a:rPr>
              <a:t>extract </a:t>
            </a:r>
            <a:r>
              <a:rPr lang="en-GB" sz="1600" b="1" dirty="0">
                <a:solidFill>
                  <a:srgbClr val="00B0F0"/>
                </a:solidFill>
              </a:rPr>
              <a:t>velocity &amp; T</a:t>
            </a:r>
            <a:r>
              <a:rPr lang="en-GB" sz="1600" b="1" dirty="0"/>
              <a:t> as </a:t>
            </a:r>
            <a:r>
              <a:rPr lang="en-GB" sz="1600" b="1" dirty="0">
                <a:solidFill>
                  <a:srgbClr val="00B0F0"/>
                </a:solidFill>
              </a:rPr>
              <a:t>mass transfer coefficient input </a:t>
            </a:r>
            <a:r>
              <a:rPr lang="en-GB" sz="1600" b="1" dirty="0" smtClean="0">
                <a:solidFill>
                  <a:srgbClr val="00B0F0"/>
                </a:solidFill>
              </a:rPr>
              <a:t>parameters</a:t>
            </a:r>
            <a:endParaRPr lang="en-GB" sz="16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 cstate="print"/>
          <a:srcRect l="28377" t="12418" r="17333"/>
          <a:stretch/>
        </p:blipFill>
        <p:spPr>
          <a:xfrm>
            <a:off x="516131" y="4014427"/>
            <a:ext cx="3952265" cy="22877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ijdelijke aanduiding voor inhoud 2"/>
              <p:cNvSpPr txBox="1">
                <a:spLocks/>
              </p:cNvSpPr>
              <p:nvPr/>
            </p:nvSpPr>
            <p:spPr>
              <a:xfrm>
                <a:off x="302783" y="1635242"/>
                <a:ext cx="8538434" cy="58366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800" b="1" i="1" dirty="0">
                          <a:latin typeface="Cambria Math" panose="02040503050406030204" pitchFamily="18" charset="0"/>
                        </a:rPr>
                        <m:t>𝑬𝑹</m:t>
                      </m:r>
                      <m:r>
                        <a:rPr lang="en-GB" sz="2800" b="1" i="1" baseline="-25000" dirty="0">
                          <a:latin typeface="Cambria Math" panose="02040503050406030204" pitchFamily="18" charset="0"/>
                        </a:rPr>
                        <m:t>𝑵𝑯</m:t>
                      </m:r>
                      <m:sSub>
                        <m:sSubPr>
                          <m:ctrlPr>
                            <a:rPr lang="en-GB" sz="2800" b="1" i="1" baseline="-25000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baseline="-25000" dirty="0">
                              <a:latin typeface="Cambria Math" panose="02040503050406030204" pitchFamily="18" charset="0"/>
                            </a:rPr>
                            <m:t>𝟑</m:t>
                          </m:r>
                        </m:e>
                        <m:sub/>
                      </m:sSub>
                      <m:r>
                        <a:rPr lang="en-GB" sz="2800" b="1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dirty="0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𝒌</m:t>
                      </m:r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 (</m:t>
                      </m:r>
                      <m:sSub>
                        <m:sSubPr>
                          <m:ctrlPr>
                            <a:rPr lang="en-US" sz="28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  <m:t>𝑵𝑯</m:t>
                              </m:r>
                            </m:e>
                            <m:sub>
                              <m: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  <m:t>𝟑</m:t>
                              </m:r>
                            </m:sub>
                          </m:sSub>
                          <m:r>
                            <a:rPr lang="en-US" sz="2800" b="1" i="1" dirty="0" smtClean="0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b>
                          <m:r>
                            <a:rPr lang="en-US" sz="2800" b="1" i="1" dirty="0" smtClean="0">
                              <a:latin typeface="Cambria Math" panose="02040503050406030204" pitchFamily="18" charset="0"/>
                            </a:rPr>
                            <m:t>𝒈𝒂𝒔</m:t>
                          </m:r>
                        </m:sub>
                      </m:sSub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b="1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2400" b="1" i="1" dirty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dirty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[</m:t>
                              </m:r>
                              <m:r>
                                <a:rPr lang="en-US" sz="2400" b="1" i="1" dirty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𝑵𝑯</m:t>
                              </m:r>
                            </m:e>
                            <m:sub>
                              <m:r>
                                <a:rPr lang="en-US" sz="2400" b="1" i="1" dirty="0">
                                  <a:solidFill>
                                    <a:srgbClr val="0070C0"/>
                                  </a:solidFill>
                                  <a:latin typeface="Cambria Math" panose="02040503050406030204" pitchFamily="18" charset="0"/>
                                </a:rPr>
                                <m:t>𝟑</m:t>
                              </m:r>
                            </m:sub>
                          </m:sSub>
                          <m:r>
                            <a:rPr lang="en-US" sz="2400" b="1" i="1" dirty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b>
                          <m:r>
                            <a:rPr lang="en-US" sz="2400" b="1" i="1" dirty="0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𝒂𝒕𝒎𝒐𝒔𝒕𝒑𝒉𝒆𝒓𝒆</m:t>
                          </m:r>
                        </m:sub>
                      </m:sSub>
                      <m:r>
                        <a:rPr lang="en-US" sz="2400" b="1" i="1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nl-BE" sz="2600" dirty="0">
                  <a:latin typeface="FlandersArtSans-Light" panose="00000400000000000000" pitchFamily="2" charset="0"/>
                </a:endParaRPr>
              </a:p>
            </p:txBody>
          </p:sp>
        </mc:Choice>
        <mc:Fallback xmlns="">
          <p:sp>
            <p:nvSpPr>
              <p:cNvPr id="19" name="Tijdelijke aanduiding voor inhoud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783" y="1635242"/>
                <a:ext cx="8538434" cy="58366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B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hthoek 2"/>
              <p:cNvSpPr/>
              <p:nvPr/>
            </p:nvSpPr>
            <p:spPr>
              <a:xfrm>
                <a:off x="4961821" y="5049243"/>
                <a:ext cx="3595791" cy="123110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u="sng" dirty="0">
                    <a:latin typeface="FlandersArtSans-Light" panose="00000400000000000000" pitchFamily="2" charset="0"/>
                  </a:rPr>
                  <a:t>Mass transfer Coefficient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GB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50.1</m:t>
                      </m:r>
                      <m:r>
                        <a:rPr lang="en-GB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GB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0.8</m:t>
                          </m:r>
                        </m:sup>
                      </m:sSup>
                      <m:r>
                        <a:rPr lang="en-GB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GB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−1.4</m:t>
                          </m:r>
                        </m:sup>
                      </m:sSup>
                    </m:oMath>
                  </m:oMathPara>
                </a14:m>
                <a:endParaRPr lang="en-GB" dirty="0" smtClean="0"/>
              </a:p>
              <a:p>
                <a:endParaRPr lang="en-GB" dirty="0"/>
              </a:p>
              <a:p>
                <a:r>
                  <a:rPr lang="en-GB" dirty="0" smtClean="0"/>
                  <a:t>(</a:t>
                </a:r>
                <a:r>
                  <a:rPr lang="en-GB" dirty="0"/>
                  <a:t>Haslam et al., 1924)</a:t>
                </a:r>
                <a:endParaRPr lang="en-US" sz="2000" b="1" u="sng" dirty="0">
                  <a:latin typeface="FlandersArtSans-Light" panose="00000400000000000000" pitchFamily="2" charset="0"/>
                </a:endParaRPr>
              </a:p>
            </p:txBody>
          </p:sp>
        </mc:Choice>
        <mc:Fallback xmlns="">
          <p:sp>
            <p:nvSpPr>
              <p:cNvPr id="3" name="Rechthoek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1821" y="5049243"/>
                <a:ext cx="3595791" cy="1231106"/>
              </a:xfrm>
              <a:prstGeom prst="rect">
                <a:avLst/>
              </a:prstGeom>
              <a:blipFill>
                <a:blip r:embed="rId6"/>
                <a:stretch>
                  <a:fillRect l="-1864" t="-1980" b="-6931"/>
                </a:stretch>
              </a:blipFill>
            </p:spPr>
            <p:txBody>
              <a:bodyPr/>
              <a:lstStyle/>
              <a:p>
                <a:r>
                  <a:rPr lang="nl-B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6385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>
                <a:latin typeface="Calibri" panose="020F0502020204030204" pitchFamily="34" charset="0"/>
              </a:rPr>
              <a:t>Validation with real pigs</a:t>
            </a:r>
            <a:endParaRPr lang="en-GB" dirty="0">
              <a:latin typeface="Calibri" panose="020F050202020403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907277" y="3934356"/>
            <a:ext cx="3868337" cy="1799826"/>
            <a:chOff x="5012052" y="3572721"/>
            <a:chExt cx="3868337" cy="1799826"/>
          </a:xfrm>
        </p:grpSpPr>
        <p:sp>
          <p:nvSpPr>
            <p:cNvPr id="20" name="Oval 19"/>
            <p:cNvSpPr/>
            <p:nvPr/>
          </p:nvSpPr>
          <p:spPr>
            <a:xfrm>
              <a:off x="6676809" y="3664906"/>
              <a:ext cx="182880" cy="182880"/>
            </a:xfrm>
            <a:prstGeom prst="ellipse">
              <a:avLst/>
            </a:prstGeom>
            <a:solidFill>
              <a:srgbClr val="FF0000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  <p:sp>
          <p:nvSpPr>
            <p:cNvPr id="21" name="Isosceles Triangle 20"/>
            <p:cNvSpPr/>
            <p:nvPr/>
          </p:nvSpPr>
          <p:spPr>
            <a:xfrm>
              <a:off x="7231164" y="4073171"/>
              <a:ext cx="182880" cy="182880"/>
            </a:xfrm>
            <a:prstGeom prst="triangle">
              <a:avLst/>
            </a:prstGeom>
            <a:solidFill>
              <a:srgbClr val="FF0000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012052" y="3572721"/>
              <a:ext cx="15166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Temperature 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012052" y="4007877"/>
              <a:ext cx="23105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NH</a:t>
              </a:r>
              <a:r>
                <a:rPr lang="en-GB" baseline="-25000" dirty="0"/>
                <a:t>3</a:t>
              </a:r>
              <a:r>
                <a:rPr lang="en-GB" dirty="0"/>
                <a:t> (detection tube) </a:t>
              </a:r>
              <a:r>
                <a:rPr lang="en-GB" sz="1400" dirty="0"/>
                <a:t> 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012052" y="4537300"/>
              <a:ext cx="38683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NH</a:t>
              </a:r>
              <a:r>
                <a:rPr lang="en-GB" baseline="-25000" dirty="0"/>
                <a:t>3</a:t>
              </a:r>
              <a:r>
                <a:rPr lang="en-GB" dirty="0"/>
                <a:t> &amp; CO</a:t>
              </a:r>
              <a:r>
                <a:rPr lang="en-GB" baseline="-25000" dirty="0"/>
                <a:t>2</a:t>
              </a:r>
              <a:r>
                <a:rPr lang="en-GB" dirty="0"/>
                <a:t> measured at exhaust (FTIR) </a:t>
              </a:r>
              <a:r>
                <a:rPr lang="en-GB" sz="1400" dirty="0"/>
                <a:t> 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012052" y="5003215"/>
              <a:ext cx="20269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48 pigs at ~90 kg</a:t>
              </a:r>
              <a:r>
                <a:rPr lang="en-GB" sz="1400" dirty="0"/>
                <a:t> </a:t>
              </a:r>
            </a:p>
          </p:txBody>
        </p:sp>
      </p:grpSp>
      <p:pic>
        <p:nvPicPr>
          <p:cNvPr id="26" name="Picture 25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" t="17028" r="1014" b="12699"/>
          <a:stretch/>
        </p:blipFill>
        <p:spPr bwMode="auto">
          <a:xfrm>
            <a:off x="457200" y="1429308"/>
            <a:ext cx="6997763" cy="19105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7" name="Picture 26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31" t="7962" r="29944" b="1498"/>
          <a:stretch/>
        </p:blipFill>
        <p:spPr bwMode="auto">
          <a:xfrm>
            <a:off x="2311123" y="3339833"/>
            <a:ext cx="2241827" cy="333274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34847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3662536" y="6477172"/>
            <a:ext cx="2133600" cy="365125"/>
          </a:xfrm>
          <a:prstGeom prst="rect">
            <a:avLst/>
          </a:prstGeom>
        </p:spPr>
        <p:txBody>
          <a:bodyPr/>
          <a:lstStyle/>
          <a:p>
            <a:fld id="{BBF8B970-6066-488F-9E3E-042171767310}" type="slidenum">
              <a:rPr lang="nl-BE" smtClean="0"/>
              <a:pPr/>
              <a:t>17</a:t>
            </a:fld>
            <a:endParaRPr lang="nl-BE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</a:rPr>
              <a:t>Results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770964" y="2330768"/>
          <a:ext cx="7602071" cy="2413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932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20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67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683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800" b="1" dirty="0"/>
                        <a:t>Parameter</a:t>
                      </a:r>
                      <a:endParaRPr lang="en-GB" sz="2800" b="1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800" b="1" dirty="0"/>
                        <a:t>Experiment</a:t>
                      </a:r>
                      <a:endParaRPr lang="en-GB" sz="2800" b="1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800" b="1" dirty="0"/>
                        <a:t>CFD</a:t>
                      </a:r>
                      <a:endParaRPr lang="en-GB" sz="2800" b="1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Room temperature (°C)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23.2 ± 0.1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23.3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Exhaust CO</a:t>
                      </a:r>
                      <a:r>
                        <a:rPr lang="en-GB" sz="2400" baseline="-25000" dirty="0"/>
                        <a:t>2</a:t>
                      </a:r>
                      <a:r>
                        <a:rPr lang="en-GB" sz="2400" dirty="0"/>
                        <a:t> (ppm)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2138 ± 169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/>
                        <a:t>1981</a:t>
                      </a:r>
                      <a:endParaRPr lang="en-GB" sz="240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Exhaust NH</a:t>
                      </a:r>
                      <a:r>
                        <a:rPr lang="en-GB" sz="2400" baseline="-25000" dirty="0"/>
                        <a:t>3</a:t>
                      </a:r>
                      <a:r>
                        <a:rPr lang="en-GB" sz="2400" dirty="0"/>
                        <a:t> (ppm)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16.1 ± 0.9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16.2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CO</a:t>
                      </a:r>
                      <a:r>
                        <a:rPr lang="en-GB" sz="2400" baseline="-25000" dirty="0"/>
                        <a:t>2</a:t>
                      </a:r>
                      <a:r>
                        <a:rPr lang="en-GB" sz="2400" dirty="0"/>
                        <a:t> emission rate (g h</a:t>
                      </a:r>
                      <a:r>
                        <a:rPr lang="en-GB" sz="2400" baseline="30000" dirty="0"/>
                        <a:t>-1</a:t>
                      </a:r>
                      <a:r>
                        <a:rPr lang="en-GB" sz="2400" dirty="0"/>
                        <a:t>)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107.9 ± 9.5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98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13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NH</a:t>
                      </a:r>
                      <a:r>
                        <a:rPr lang="en-GB" sz="2400" baseline="-25000" dirty="0"/>
                        <a:t>3</a:t>
                      </a:r>
                      <a:r>
                        <a:rPr lang="en-GB" sz="2400" dirty="0"/>
                        <a:t> emission rate (g h</a:t>
                      </a:r>
                      <a:r>
                        <a:rPr lang="en-GB" sz="2400" baseline="30000" dirty="0"/>
                        <a:t>-1</a:t>
                      </a:r>
                      <a:r>
                        <a:rPr lang="en-GB" sz="2400" dirty="0"/>
                        <a:t>)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0.40 ± 0.03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400" dirty="0"/>
                        <a:t>0.40</a:t>
                      </a:r>
                      <a:endParaRPr lang="en-GB" sz="24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Rechthoek 3"/>
          <p:cNvSpPr/>
          <p:nvPr/>
        </p:nvSpPr>
        <p:spPr>
          <a:xfrm>
            <a:off x="760573" y="4371401"/>
            <a:ext cx="7602071" cy="39346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08492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3662536" y="6477172"/>
            <a:ext cx="2133600" cy="365125"/>
          </a:xfrm>
          <a:prstGeom prst="rect">
            <a:avLst/>
          </a:prstGeom>
        </p:spPr>
        <p:txBody>
          <a:bodyPr/>
          <a:lstStyle/>
          <a:p>
            <a:fld id="{BBF8B970-6066-488F-9E3E-042171767310}" type="slidenum">
              <a:rPr lang="nl-BE" smtClean="0"/>
              <a:pPr/>
              <a:t>18</a:t>
            </a:fld>
            <a:endParaRPr lang="nl-BE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</a:rPr>
              <a:t>NH</a:t>
            </a:r>
            <a:r>
              <a:rPr lang="en-GB" baseline="-25000" dirty="0">
                <a:latin typeface="Calibri" panose="020F0502020204030204" pitchFamily="34" charset="0"/>
              </a:rPr>
              <a:t>3</a:t>
            </a:r>
            <a:r>
              <a:rPr lang="en-GB" dirty="0">
                <a:latin typeface="Calibri" panose="020F0502020204030204" pitchFamily="34" charset="0"/>
              </a:rPr>
              <a:t> Distribution  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849294" y="1278191"/>
            <a:ext cx="5570682" cy="5257973"/>
            <a:chOff x="1849293" y="1048306"/>
            <a:chExt cx="5760085" cy="5505066"/>
          </a:xfrm>
        </p:grpSpPr>
        <p:grpSp>
          <p:nvGrpSpPr>
            <p:cNvPr id="3" name="Group 2"/>
            <p:cNvGrpSpPr/>
            <p:nvPr/>
          </p:nvGrpSpPr>
          <p:grpSpPr>
            <a:xfrm>
              <a:off x="1849293" y="1099357"/>
              <a:ext cx="5760085" cy="5454015"/>
              <a:chOff x="1624541" y="1131888"/>
              <a:chExt cx="5760085" cy="5454015"/>
            </a:xfrm>
          </p:grpSpPr>
          <p:pic>
            <p:nvPicPr>
              <p:cNvPr id="7" name="Picture 6"/>
              <p:cNvPicPr/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953" b="29550"/>
              <a:stretch/>
            </p:blipFill>
            <p:spPr bwMode="auto">
              <a:xfrm>
                <a:off x="1624541" y="1131888"/>
                <a:ext cx="5760085" cy="5454015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6" name="Right Arrow 5"/>
              <p:cNvSpPr/>
              <p:nvPr/>
            </p:nvSpPr>
            <p:spPr>
              <a:xfrm rot="10800000">
                <a:off x="6200775" y="5958416"/>
                <a:ext cx="177800" cy="160867"/>
              </a:xfrm>
              <a:prstGeom prst="rightArrow">
                <a:avLst/>
              </a:pr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2320545" y="1099357"/>
              <a:ext cx="851281" cy="3866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Pen 7 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359257" y="1110080"/>
              <a:ext cx="921199" cy="3866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Pen 3 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230538" y="1048306"/>
              <a:ext cx="911525" cy="38668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Pen 1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06209" y="4363901"/>
              <a:ext cx="1498866" cy="29001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b="1" dirty="0"/>
                <a:t>Walking alley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0760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5749" y="375215"/>
            <a:ext cx="352849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Indoor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Climate 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Promising ventilation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strategies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endParaRPr lang="en-GB" sz="2400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23362" y="481688"/>
            <a:ext cx="2808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CFD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Temperature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&amp;</a:t>
            </a:r>
          </a:p>
          <a:p>
            <a:pPr algn="ctr"/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Velocity distribution</a:t>
            </a:r>
            <a:endParaRPr lang="en-GB" sz="2000" i="1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79891" y="2538073"/>
            <a:ext cx="3467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NH</a:t>
            </a:r>
            <a:r>
              <a:rPr lang="en-GB" sz="2400" baseline="-250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3</a:t>
            </a:r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Emission 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Predict NH</a:t>
            </a:r>
            <a:r>
              <a:rPr lang="en-GB" sz="2000" i="1" baseline="-250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3</a:t>
            </a:r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emission</a:t>
            </a:r>
            <a:endParaRPr lang="en-GB" sz="2000" i="1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9224" y="2361468"/>
            <a:ext cx="32866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Test 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Platform</a:t>
            </a:r>
          </a:p>
          <a:p>
            <a:pPr algn="ctr"/>
            <a:r>
              <a:rPr lang="en-GB" sz="2000" i="1" dirty="0" smtClean="0">
                <a:solidFill>
                  <a:srgbClr val="15465B"/>
                </a:solidFill>
                <a:latin typeface="Calibri (Body)"/>
              </a:rPr>
              <a:t>Confirm ventilation strategies</a:t>
            </a:r>
            <a:endParaRPr lang="en-GB" sz="2000" dirty="0">
              <a:solidFill>
                <a:srgbClr val="15465B"/>
              </a:solidFill>
              <a:latin typeface="Calibri (Body)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6467" y="4570522"/>
            <a:ext cx="504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Full Scale Experiment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56567" y="5651558"/>
            <a:ext cx="36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Innovative Ventilation regimes/Strategies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147928655"/>
              </p:ext>
            </p:extLst>
          </p:nvPr>
        </p:nvGraphicFramePr>
        <p:xfrm>
          <a:off x="2072542" y="890219"/>
          <a:ext cx="4768550" cy="3271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Pijl-omlaag 9"/>
          <p:cNvSpPr/>
          <p:nvPr/>
        </p:nvSpPr>
        <p:spPr>
          <a:xfrm>
            <a:off x="4288541" y="3948402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1" name="Pijl-omlaag 20"/>
          <p:cNvSpPr/>
          <p:nvPr/>
        </p:nvSpPr>
        <p:spPr>
          <a:xfrm>
            <a:off x="4296037" y="5129560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600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1270535" y="1609324"/>
            <a:ext cx="760186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</a:rPr>
              <a:t>EU </a:t>
            </a:r>
            <a:r>
              <a:rPr lang="en-US" sz="2400" dirty="0">
                <a:solidFill>
                  <a:srgbClr val="C00000"/>
                </a:solidFill>
              </a:rPr>
              <a:t>regulations </a:t>
            </a:r>
            <a:r>
              <a:rPr lang="en-US" sz="2400" dirty="0" smtClean="0">
                <a:solidFill>
                  <a:srgbClr val="C00000"/>
                </a:solidFill>
              </a:rPr>
              <a:t>+ </a:t>
            </a:r>
            <a:r>
              <a:rPr lang="en-US" sz="2400" dirty="0" err="1" smtClean="0">
                <a:solidFill>
                  <a:srgbClr val="C00000"/>
                </a:solidFill>
              </a:rPr>
              <a:t>odour</a:t>
            </a:r>
            <a:r>
              <a:rPr lang="en-US" sz="2400" dirty="0" smtClean="0">
                <a:solidFill>
                  <a:srgbClr val="C00000"/>
                </a:solidFill>
              </a:rPr>
              <a:t> abatement</a:t>
            </a:r>
            <a:endParaRPr lang="en-US" sz="2400" dirty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rgbClr val="15465B"/>
                </a:solidFill>
              </a:rPr>
              <a:t>Existing ‘expensive</a:t>
            </a:r>
            <a:r>
              <a:rPr lang="en-US" sz="2200" dirty="0">
                <a:solidFill>
                  <a:srgbClr val="15465B"/>
                </a:solidFill>
              </a:rPr>
              <a:t>’ </a:t>
            </a:r>
            <a:r>
              <a:rPr lang="en-US" sz="2200" dirty="0" smtClean="0">
                <a:solidFill>
                  <a:srgbClr val="15465B"/>
                </a:solidFill>
              </a:rPr>
              <a:t>emission reduction systems (50-70%)</a:t>
            </a:r>
            <a:endParaRPr lang="en-US" sz="2200" dirty="0">
              <a:solidFill>
                <a:srgbClr val="15465B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15465B"/>
                </a:solidFill>
              </a:rPr>
              <a:t>Need for additional low cost </a:t>
            </a:r>
            <a:r>
              <a:rPr lang="en-US" sz="2200" dirty="0" smtClean="0">
                <a:solidFill>
                  <a:srgbClr val="15465B"/>
                </a:solidFill>
              </a:rPr>
              <a:t>(management) systems (10-20%)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15465B"/>
              </a:solidFill>
            </a:endParaRPr>
          </a:p>
          <a:p>
            <a:r>
              <a:rPr lang="en-US" sz="2400" dirty="0" smtClean="0">
                <a:solidFill>
                  <a:srgbClr val="C00000"/>
                </a:solidFill>
              </a:rPr>
              <a:t>Hypothesis: lower ventilation </a:t>
            </a:r>
            <a:r>
              <a:rPr lang="en-US" sz="2400" dirty="0">
                <a:solidFill>
                  <a:srgbClr val="C00000"/>
                </a:solidFill>
              </a:rPr>
              <a:t>rates </a:t>
            </a:r>
            <a:r>
              <a:rPr lang="en-US" sz="2400" dirty="0" smtClean="0">
                <a:solidFill>
                  <a:srgbClr val="C00000"/>
                </a:solidFill>
              </a:rPr>
              <a:t>≈ </a:t>
            </a:r>
            <a:r>
              <a:rPr lang="en-US" sz="2400" dirty="0">
                <a:solidFill>
                  <a:srgbClr val="C00000"/>
                </a:solidFill>
              </a:rPr>
              <a:t>lower </a:t>
            </a:r>
            <a:r>
              <a:rPr lang="en-US" sz="2400" dirty="0" smtClean="0">
                <a:solidFill>
                  <a:srgbClr val="C00000"/>
                </a:solidFill>
              </a:rPr>
              <a:t>emissions</a:t>
            </a:r>
            <a:endParaRPr lang="en-US" sz="2400" dirty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15465B"/>
                </a:solidFill>
                <a:sym typeface="Wingdings" panose="05000000000000000000" pitchFamily="2" charset="2"/>
              </a:rPr>
              <a:t>Lower velocities near emitting surfaces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15465B"/>
                </a:solidFill>
                <a:sym typeface="Wingdings" panose="05000000000000000000" pitchFamily="2" charset="2"/>
              </a:rPr>
              <a:t>Prohibit displacement of pit headspace air</a:t>
            </a:r>
          </a:p>
          <a:p>
            <a:pPr marL="342900" indent="-342900">
              <a:buFont typeface="Wingdings" panose="05000000000000000000" pitchFamily="2" charset="2"/>
              <a:buChar char="è"/>
            </a:pPr>
            <a:endParaRPr lang="en-US" sz="2400" dirty="0">
              <a:solidFill>
                <a:srgbClr val="15465B"/>
              </a:solidFill>
              <a:sym typeface="Wingdings" panose="05000000000000000000" pitchFamily="2" charset="2"/>
            </a:endParaRPr>
          </a:p>
          <a:p>
            <a:r>
              <a:rPr lang="en-US" sz="2400" dirty="0" smtClean="0">
                <a:solidFill>
                  <a:srgbClr val="C00000"/>
                </a:solidFill>
                <a:sym typeface="Wingdings" panose="05000000000000000000" pitchFamily="2" charset="2"/>
              </a:rPr>
              <a:t>Integrated approach for detailed information</a:t>
            </a:r>
            <a:endParaRPr lang="en-US" sz="2400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rgbClr val="15465B"/>
                </a:solidFill>
                <a:sym typeface="Wingdings" panose="05000000000000000000" pitchFamily="2" charset="2"/>
              </a:rPr>
              <a:t>Measuring &amp; modelling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solidFill>
                  <a:srgbClr val="15465B"/>
                </a:solidFill>
                <a:sym typeface="Wingdings" panose="05000000000000000000" pitchFamily="2" charset="2"/>
              </a:rPr>
              <a:t>Test platform &amp; full scale experiments</a:t>
            </a:r>
            <a:endParaRPr lang="en-US" sz="2200" dirty="0">
              <a:solidFill>
                <a:srgbClr val="15465B"/>
              </a:solidFill>
            </a:endParaRPr>
          </a:p>
        </p:txBody>
      </p:sp>
      <p:sp>
        <p:nvSpPr>
          <p:cNvPr id="3" name="Titel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15465B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2261294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</a:rPr>
              <a:t>Test platform</a:t>
            </a:r>
            <a:endParaRPr lang="nl-BE" dirty="0"/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675FBD67-BB14-4CB4-A055-9E3951FB9AF4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0080" y="1428628"/>
            <a:ext cx="4518303" cy="2950728"/>
          </a:xfrm>
          <a:prstGeom prst="rect">
            <a:avLst/>
          </a:prstGeom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id="{6E845581-DBFF-4417-8C70-BA1618636F0E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324430" y="1312247"/>
            <a:ext cx="3518709" cy="4172414"/>
          </a:xfrm>
          <a:prstGeom prst="rect">
            <a:avLst/>
          </a:prstGeom>
        </p:spPr>
      </p:pic>
      <p:sp>
        <p:nvSpPr>
          <p:cNvPr id="9" name="Tekstvak 13"/>
          <p:cNvSpPr txBox="1"/>
          <p:nvPr/>
        </p:nvSpPr>
        <p:spPr>
          <a:xfrm>
            <a:off x="3673824" y="5542379"/>
            <a:ext cx="5320885" cy="101566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5465B"/>
                </a:solidFill>
                <a:latin typeface="Calibri (Body)"/>
              </a:rPr>
              <a:t>Urea solution</a:t>
            </a:r>
            <a:r>
              <a:rPr lang="en-US" sz="2000" dirty="0">
                <a:solidFill>
                  <a:srgbClr val="15465B"/>
                </a:solidFill>
                <a:latin typeface="Calibri (Body)"/>
              </a:rPr>
              <a:t>: 0.2 mol L</a:t>
            </a:r>
            <a:r>
              <a:rPr lang="en-US" sz="2000" baseline="30000" dirty="0">
                <a:solidFill>
                  <a:srgbClr val="15465B"/>
                </a:solidFill>
                <a:latin typeface="Calibri (Body)"/>
              </a:rPr>
              <a:t>-1</a:t>
            </a:r>
            <a:endParaRPr lang="en-GB" sz="2000" dirty="0">
              <a:solidFill>
                <a:srgbClr val="15465B"/>
              </a:solidFill>
            </a:endParaRPr>
          </a:p>
          <a:p>
            <a:r>
              <a:rPr lang="en-US" sz="2000" b="1" dirty="0">
                <a:solidFill>
                  <a:srgbClr val="15465B"/>
                </a:solidFill>
                <a:latin typeface="Calibri (Body)"/>
              </a:rPr>
              <a:t>Temperature</a:t>
            </a:r>
            <a:r>
              <a:rPr lang="en-US" sz="2000" dirty="0">
                <a:solidFill>
                  <a:srgbClr val="15465B"/>
                </a:solidFill>
                <a:latin typeface="Calibri (Body)"/>
              </a:rPr>
              <a:t>: 37 °C</a:t>
            </a:r>
          </a:p>
          <a:p>
            <a:r>
              <a:rPr lang="en-US" sz="2000" b="1" dirty="0">
                <a:solidFill>
                  <a:srgbClr val="15465B"/>
                </a:solidFill>
                <a:latin typeface="Calibri (Body)"/>
              </a:rPr>
              <a:t>Spray frequency</a:t>
            </a:r>
            <a:r>
              <a:rPr lang="en-US" sz="2000" dirty="0">
                <a:solidFill>
                  <a:srgbClr val="15465B"/>
                </a:solidFill>
                <a:latin typeface="Calibri (Body)"/>
              </a:rPr>
              <a:t>: 3 u; 12 L; 0.99 L min</a:t>
            </a:r>
            <a:r>
              <a:rPr lang="en-US" sz="2000" baseline="30000" dirty="0">
                <a:solidFill>
                  <a:srgbClr val="15465B"/>
                </a:solidFill>
                <a:latin typeface="Calibri (Body)"/>
              </a:rPr>
              <a:t>-1</a:t>
            </a:r>
            <a:endParaRPr lang="en-US" sz="2000" b="1" dirty="0">
              <a:solidFill>
                <a:srgbClr val="15465B"/>
              </a:solidFill>
              <a:latin typeface="Calibri (Body)"/>
            </a:endParaRPr>
          </a:p>
        </p:txBody>
      </p:sp>
      <p:sp>
        <p:nvSpPr>
          <p:cNvPr id="10" name="Tekstvak 13"/>
          <p:cNvSpPr txBox="1"/>
          <p:nvPr/>
        </p:nvSpPr>
        <p:spPr>
          <a:xfrm>
            <a:off x="765783" y="4444477"/>
            <a:ext cx="3666258" cy="40011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15465B"/>
                </a:solidFill>
                <a:latin typeface="Calibri (Body)"/>
              </a:rPr>
              <a:t>2.3 kW from mock-up pigs</a:t>
            </a:r>
          </a:p>
        </p:txBody>
      </p:sp>
    </p:spTree>
    <p:extLst>
      <p:ext uri="{BB962C8B-B14F-4D97-AF65-F5344CB8AC3E}">
        <p14:creationId xmlns:p14="http://schemas.microsoft.com/office/powerpoint/2010/main" val="165765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ED62E27-FEF1-4AF9-A4A3-819B13F8480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7" r="2735"/>
          <a:stretch/>
        </p:blipFill>
        <p:spPr bwMode="auto">
          <a:xfrm>
            <a:off x="477284" y="3290847"/>
            <a:ext cx="4409401" cy="27000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65DC18-6EC9-4775-8737-2217592CBD8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20" r="2619"/>
          <a:stretch/>
        </p:blipFill>
        <p:spPr bwMode="auto">
          <a:xfrm>
            <a:off x="4823904" y="3290847"/>
            <a:ext cx="4136300" cy="27000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5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25247"/>
              </p:ext>
            </p:extLst>
          </p:nvPr>
        </p:nvGraphicFramePr>
        <p:xfrm>
          <a:off x="2404235" y="1084789"/>
          <a:ext cx="4720835" cy="17280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43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8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82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8029">
                <a:tc>
                  <a:txBody>
                    <a:bodyPr/>
                    <a:lstStyle/>
                    <a:p>
                      <a:pPr algn="r"/>
                      <a:r>
                        <a:rPr lang="en-GB" sz="1600" dirty="0"/>
                        <a:t>Set-point temperature</a:t>
                      </a:r>
                    </a:p>
                  </a:txBody>
                  <a:tcP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V</a:t>
                      </a:r>
                      <a:r>
                        <a:rPr lang="en-GB" sz="1600" baseline="-25000" dirty="0"/>
                        <a:t>min</a:t>
                      </a:r>
                      <a:r>
                        <a:rPr lang="en-GB" sz="1600" dirty="0"/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(</a:t>
                      </a:r>
                      <a:r>
                        <a:rPr lang="en-US" sz="1600" b="1" dirty="0"/>
                        <a:t>m</a:t>
                      </a:r>
                      <a:r>
                        <a:rPr lang="en-US" sz="1600" b="1" baseline="30000" dirty="0"/>
                        <a:t>3</a:t>
                      </a:r>
                      <a:r>
                        <a:rPr lang="en-US" sz="1600" b="1" dirty="0"/>
                        <a:t>h</a:t>
                      </a:r>
                      <a:r>
                        <a:rPr lang="en-US" sz="1600" b="1" baseline="30000" dirty="0"/>
                        <a:t>-1</a:t>
                      </a:r>
                      <a:r>
                        <a:rPr lang="en-US" sz="1600" b="1" dirty="0"/>
                        <a:t>pig</a:t>
                      </a:r>
                      <a:r>
                        <a:rPr lang="en-US" sz="1600" b="1" baseline="30000" dirty="0"/>
                        <a:t>-1</a:t>
                      </a:r>
                      <a:r>
                        <a:rPr lang="en-GB" sz="1600" dirty="0"/>
                        <a:t>)</a:t>
                      </a:r>
                    </a:p>
                  </a:txBody>
                  <a:tcP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V</a:t>
                      </a:r>
                      <a:r>
                        <a:rPr lang="en-GB" sz="1600" baseline="-25000" dirty="0"/>
                        <a:t>max</a:t>
                      </a:r>
                      <a:r>
                        <a:rPr lang="en-GB" sz="1600" dirty="0"/>
                        <a:t>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/>
                        <a:t>(</a:t>
                      </a:r>
                      <a:r>
                        <a:rPr lang="en-US" sz="1600" b="1" dirty="0"/>
                        <a:t>m</a:t>
                      </a:r>
                      <a:r>
                        <a:rPr lang="en-US" sz="1600" b="1" baseline="30000" dirty="0"/>
                        <a:t>3</a:t>
                      </a:r>
                      <a:r>
                        <a:rPr lang="en-US" sz="1600" b="1" dirty="0"/>
                        <a:t>h</a:t>
                      </a:r>
                      <a:r>
                        <a:rPr lang="en-US" sz="1600" b="1" baseline="30000" dirty="0"/>
                        <a:t>-1</a:t>
                      </a:r>
                      <a:r>
                        <a:rPr lang="en-US" sz="1600" b="1" dirty="0"/>
                        <a:t>pig</a:t>
                      </a:r>
                      <a:r>
                        <a:rPr lang="en-US" sz="1600" b="1" baseline="30000" dirty="0"/>
                        <a:t>-1</a:t>
                      </a:r>
                      <a:r>
                        <a:rPr lang="en-GB" sz="1600" dirty="0"/>
                        <a:t>)</a:t>
                      </a:r>
                    </a:p>
                  </a:txBody>
                  <a:tcPr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1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0" dirty="0" err="1">
                          <a:solidFill>
                            <a:schemeClr val="tx1"/>
                          </a:solidFill>
                          <a:latin typeface="Calibri (Body)"/>
                        </a:rPr>
                        <a:t>T</a:t>
                      </a:r>
                      <a:r>
                        <a:rPr lang="en-GB" sz="1600" b="0" baseline="-25000" dirty="0" err="1">
                          <a:solidFill>
                            <a:schemeClr val="tx1"/>
                          </a:solidFill>
                          <a:latin typeface="Calibri (Body)"/>
                        </a:rPr>
                        <a:t>set</a:t>
                      </a:r>
                      <a:r>
                        <a:rPr lang="en-GB" sz="1600" b="0" baseline="0" dirty="0">
                          <a:solidFill>
                            <a:schemeClr val="tx1"/>
                          </a:solidFill>
                          <a:latin typeface="Calibri (Body)"/>
                        </a:rPr>
                        <a:t> = </a:t>
                      </a:r>
                      <a:r>
                        <a:rPr lang="en-GB" sz="1600" b="0" dirty="0">
                          <a:solidFill>
                            <a:schemeClr val="tx1"/>
                          </a:solidFill>
                          <a:latin typeface="Calibri (Body)"/>
                        </a:rPr>
                        <a:t>23 °C</a:t>
                      </a:r>
                      <a:r>
                        <a:rPr lang="en-GB" sz="1600" b="0" baseline="0" dirty="0">
                          <a:solidFill>
                            <a:schemeClr val="tx1"/>
                          </a:solidFill>
                          <a:latin typeface="Calibri (Body)"/>
                        </a:rPr>
                        <a:t> (Control)</a:t>
                      </a:r>
                      <a:endParaRPr lang="en-GB" sz="1600" b="0" dirty="0">
                        <a:solidFill>
                          <a:schemeClr val="tx1"/>
                        </a:solidFill>
                        <a:latin typeface="Calibri (Body)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70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16">
                <a:tc>
                  <a:txBody>
                    <a:bodyPr/>
                    <a:lstStyle/>
                    <a:p>
                      <a:pPr algn="l"/>
                      <a:r>
                        <a:rPr lang="en-GB" sz="1600" b="0" dirty="0" err="1">
                          <a:solidFill>
                            <a:schemeClr val="tx1"/>
                          </a:solidFill>
                          <a:latin typeface="Calibri (Body)"/>
                        </a:rPr>
                        <a:t>T</a:t>
                      </a:r>
                      <a:r>
                        <a:rPr lang="en-GB" sz="1600" b="0" baseline="-25000" dirty="0" err="1">
                          <a:solidFill>
                            <a:schemeClr val="tx1"/>
                          </a:solidFill>
                          <a:latin typeface="Calibri (Body)"/>
                        </a:rPr>
                        <a:t>set</a:t>
                      </a:r>
                      <a:r>
                        <a:rPr lang="en-GB" sz="1600" b="0" baseline="0" dirty="0">
                          <a:solidFill>
                            <a:schemeClr val="tx1"/>
                          </a:solidFill>
                          <a:latin typeface="Calibri (Body)"/>
                        </a:rPr>
                        <a:t> = </a:t>
                      </a:r>
                      <a:r>
                        <a:rPr lang="en-GB" sz="1600" b="0" dirty="0">
                          <a:solidFill>
                            <a:schemeClr val="tx1"/>
                          </a:solidFill>
                          <a:latin typeface="Calibri (Body)"/>
                        </a:rPr>
                        <a:t>25 °C</a:t>
                      </a:r>
                      <a:r>
                        <a:rPr lang="en-GB" sz="1600" b="0" baseline="0" dirty="0">
                          <a:solidFill>
                            <a:schemeClr val="tx1"/>
                          </a:solidFill>
                          <a:latin typeface="Calibri (Body)"/>
                        </a:rPr>
                        <a:t> (T1)</a:t>
                      </a:r>
                      <a:endParaRPr lang="en-GB" sz="16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14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70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16">
                <a:tc>
                  <a:txBody>
                    <a:bodyPr/>
                    <a:lstStyle/>
                    <a:p>
                      <a:pPr algn="l"/>
                      <a:r>
                        <a:rPr lang="en-GB" sz="1600" b="0" dirty="0">
                          <a:solidFill>
                            <a:schemeClr val="tx1"/>
                          </a:solidFill>
                          <a:latin typeface="Calibri (Body)"/>
                        </a:rPr>
                        <a:t>T</a:t>
                      </a:r>
                      <a:r>
                        <a:rPr lang="en-GB" sz="1600" b="0" baseline="-25000" dirty="0">
                          <a:solidFill>
                            <a:schemeClr val="tx1"/>
                          </a:solidFill>
                          <a:latin typeface="Calibri (Body)"/>
                        </a:rPr>
                        <a:t>set</a:t>
                      </a:r>
                      <a:r>
                        <a:rPr lang="en-GB" sz="1600" b="0" baseline="0" dirty="0">
                          <a:solidFill>
                            <a:schemeClr val="tx1"/>
                          </a:solidFill>
                          <a:latin typeface="Calibri (Body)"/>
                        </a:rPr>
                        <a:t> = </a:t>
                      </a:r>
                      <a:r>
                        <a:rPr lang="en-GB" sz="1600" b="0" dirty="0">
                          <a:solidFill>
                            <a:schemeClr val="tx1"/>
                          </a:solidFill>
                          <a:latin typeface="Calibri (Body)"/>
                        </a:rPr>
                        <a:t>21 °C</a:t>
                      </a:r>
                      <a:r>
                        <a:rPr lang="en-GB" sz="1600" b="0" baseline="0" dirty="0">
                          <a:solidFill>
                            <a:schemeClr val="tx1"/>
                          </a:solidFill>
                          <a:latin typeface="Calibri (Body)"/>
                        </a:rPr>
                        <a:t> (T4)</a:t>
                      </a:r>
                      <a:endParaRPr lang="en-GB" sz="16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14</a:t>
                      </a:r>
                      <a:endParaRPr lang="en-GB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70</a:t>
                      </a:r>
                      <a:endParaRPr lang="en-GB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45111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3375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5749" y="375215"/>
            <a:ext cx="352849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Indoor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Climate 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Promising ventilation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strategies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endParaRPr lang="en-GB" sz="2400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23362" y="481688"/>
            <a:ext cx="2808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CFD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Temperature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&amp;</a:t>
            </a:r>
          </a:p>
          <a:p>
            <a:pPr algn="ctr"/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Velocity distribution</a:t>
            </a:r>
            <a:endParaRPr lang="en-GB" sz="2000" i="1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79891" y="2538073"/>
            <a:ext cx="3467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NH</a:t>
            </a:r>
            <a:r>
              <a:rPr lang="en-GB" sz="2400" baseline="-250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3</a:t>
            </a:r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Emission 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Predict NH</a:t>
            </a:r>
            <a:r>
              <a:rPr lang="en-GB" sz="2000" i="1" baseline="-250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3</a:t>
            </a:r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emission</a:t>
            </a:r>
            <a:endParaRPr lang="en-GB" sz="2000" i="1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9224" y="2361468"/>
            <a:ext cx="32866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Test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Platform</a:t>
            </a:r>
          </a:p>
          <a:p>
            <a:pPr algn="ctr"/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Confirm ventilation strategies</a:t>
            </a:r>
            <a:endParaRPr lang="en-GB" sz="2000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6467" y="4570522"/>
            <a:ext cx="504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Full Scale Experiment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56567" y="5651558"/>
            <a:ext cx="36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Innovative Ventilation regimes/Strategies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603079385"/>
              </p:ext>
            </p:extLst>
          </p:nvPr>
        </p:nvGraphicFramePr>
        <p:xfrm>
          <a:off x="2072542" y="890219"/>
          <a:ext cx="4768550" cy="3271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Pijl-omlaag 9"/>
          <p:cNvSpPr/>
          <p:nvPr/>
        </p:nvSpPr>
        <p:spPr>
          <a:xfrm>
            <a:off x="4288541" y="3948402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1" name="Pijl-omlaag 20"/>
          <p:cNvSpPr/>
          <p:nvPr/>
        </p:nvSpPr>
        <p:spPr>
          <a:xfrm>
            <a:off x="4296037" y="5129560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867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FCD3FC3-949D-45DD-A463-4DA822129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274638"/>
            <a:ext cx="8820472" cy="1143000"/>
          </a:xfrm>
        </p:spPr>
        <p:txBody>
          <a:bodyPr>
            <a:noAutofit/>
          </a:bodyPr>
          <a:lstStyle/>
          <a:p>
            <a:r>
              <a:rPr lang="en-GB" dirty="0">
                <a:latin typeface="Calibri" panose="020F0502020204030204" pitchFamily="34" charset="0"/>
              </a:rPr>
              <a:t>Full-scale Experiment </a:t>
            </a:r>
            <a:endParaRPr lang="en-GB" sz="3600" dirty="0">
              <a:latin typeface="Calibri" panose="020F0502020204030204" pitchFamily="34" charset="0"/>
            </a:endParaRPr>
          </a:p>
        </p:txBody>
      </p:sp>
      <p:sp>
        <p:nvSpPr>
          <p:cNvPr id="4" name="Tijdelijke aanduiding voor inhoud 2"/>
          <p:cNvSpPr txBox="1">
            <a:spLocks/>
          </p:cNvSpPr>
          <p:nvPr/>
        </p:nvSpPr>
        <p:spPr>
          <a:xfrm>
            <a:off x="1327394" y="2007574"/>
            <a:ext cx="7255288" cy="37866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15465B"/>
                </a:solidFill>
              </a:rPr>
              <a:t>4 ventilation (C, T1, T2, T3) regimes in fully-slatted compartments</a:t>
            </a:r>
          </a:p>
          <a:p>
            <a:r>
              <a:rPr lang="en-US" sz="2400" dirty="0">
                <a:solidFill>
                  <a:srgbClr val="15465B"/>
                </a:solidFill>
              </a:rPr>
              <a:t>3 fattening rounds (August 2016 – November 2017)</a:t>
            </a:r>
          </a:p>
          <a:p>
            <a:r>
              <a:rPr lang="en-US" sz="2400" dirty="0">
                <a:solidFill>
                  <a:srgbClr val="15465B"/>
                </a:solidFill>
              </a:rPr>
              <a:t>Duplicate treatments per round (8 compartments)</a:t>
            </a:r>
          </a:p>
          <a:p>
            <a:r>
              <a:rPr lang="en-US" sz="2400" dirty="0">
                <a:solidFill>
                  <a:srgbClr val="15465B"/>
                </a:solidFill>
              </a:rPr>
              <a:t>NH</a:t>
            </a:r>
            <a:r>
              <a:rPr lang="en-US" sz="2400" baseline="-25000" dirty="0">
                <a:solidFill>
                  <a:srgbClr val="15465B"/>
                </a:solidFill>
              </a:rPr>
              <a:t>3</a:t>
            </a:r>
            <a:r>
              <a:rPr lang="en-US" sz="2400" dirty="0">
                <a:solidFill>
                  <a:srgbClr val="15465B"/>
                </a:solidFill>
              </a:rPr>
              <a:t>, CO</a:t>
            </a:r>
            <a:r>
              <a:rPr lang="en-US" sz="2400" baseline="-25000" dirty="0">
                <a:solidFill>
                  <a:srgbClr val="15465B"/>
                </a:solidFill>
              </a:rPr>
              <a:t>2</a:t>
            </a:r>
            <a:r>
              <a:rPr lang="en-US" sz="2400" dirty="0">
                <a:solidFill>
                  <a:srgbClr val="15465B"/>
                </a:solidFill>
              </a:rPr>
              <a:t>, CH</a:t>
            </a:r>
            <a:r>
              <a:rPr lang="en-US" sz="2400" baseline="-25000" dirty="0">
                <a:solidFill>
                  <a:srgbClr val="15465B"/>
                </a:solidFill>
              </a:rPr>
              <a:t>4</a:t>
            </a:r>
            <a:r>
              <a:rPr lang="en-US" sz="2400" dirty="0">
                <a:solidFill>
                  <a:srgbClr val="15465B"/>
                </a:solidFill>
              </a:rPr>
              <a:t>, N</a:t>
            </a:r>
            <a:r>
              <a:rPr lang="en-US" sz="2400" baseline="-25000" dirty="0">
                <a:solidFill>
                  <a:srgbClr val="15465B"/>
                </a:solidFill>
              </a:rPr>
              <a:t>2</a:t>
            </a:r>
            <a:r>
              <a:rPr lang="en-US" sz="2400" dirty="0">
                <a:solidFill>
                  <a:srgbClr val="15465B"/>
                </a:solidFill>
              </a:rPr>
              <a:t>O (FTIR)</a:t>
            </a:r>
          </a:p>
          <a:p>
            <a:r>
              <a:rPr lang="en-US" sz="2400" dirty="0" err="1">
                <a:solidFill>
                  <a:srgbClr val="15465B"/>
                </a:solidFill>
              </a:rPr>
              <a:t>Odour</a:t>
            </a:r>
            <a:r>
              <a:rPr lang="en-US" sz="2400" dirty="0">
                <a:solidFill>
                  <a:srgbClr val="15465B"/>
                </a:solidFill>
              </a:rPr>
              <a:t> concentrations</a:t>
            </a:r>
          </a:p>
          <a:p>
            <a:r>
              <a:rPr lang="en-US" sz="2400" dirty="0">
                <a:solidFill>
                  <a:srgbClr val="15465B"/>
                </a:solidFill>
              </a:rPr>
              <a:t>Monitored pig performance</a:t>
            </a:r>
            <a:endParaRPr lang="en-US" sz="1800" dirty="0">
              <a:solidFill>
                <a:srgbClr val="15465B"/>
              </a:solidFill>
            </a:endParaRPr>
          </a:p>
        </p:txBody>
      </p:sp>
      <p:sp>
        <p:nvSpPr>
          <p:cNvPr id="2" name="Tekstvak 1"/>
          <p:cNvSpPr txBox="1"/>
          <p:nvPr/>
        </p:nvSpPr>
        <p:spPr>
          <a:xfrm>
            <a:off x="4114684" y="1377668"/>
            <a:ext cx="2192075" cy="369332"/>
          </a:xfrm>
          <a:prstGeom prst="rect">
            <a:avLst/>
          </a:prstGeom>
          <a:noFill/>
          <a:ln w="25400"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nl-BE" dirty="0"/>
              <a:t>Control setpoint +2°C</a:t>
            </a:r>
          </a:p>
        </p:txBody>
      </p:sp>
      <p:cxnSp>
        <p:nvCxnSpPr>
          <p:cNvPr id="6" name="Rechte verbindingslijn met pijl 5"/>
          <p:cNvCxnSpPr/>
          <p:nvPr/>
        </p:nvCxnSpPr>
        <p:spPr>
          <a:xfrm flipH="1">
            <a:off x="3992578" y="1756372"/>
            <a:ext cx="108642" cy="251202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91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5749" y="375215"/>
            <a:ext cx="352849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Indoor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Climate 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Promising ventilation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strategies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endParaRPr lang="en-GB" sz="2400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23362" y="481688"/>
            <a:ext cx="2808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CFD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Temperature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&amp;</a:t>
            </a:r>
          </a:p>
          <a:p>
            <a:pPr algn="ctr"/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Velocity distribution</a:t>
            </a:r>
            <a:endParaRPr lang="en-GB" sz="2000" i="1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79891" y="2538073"/>
            <a:ext cx="3467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NH</a:t>
            </a:r>
            <a:r>
              <a:rPr lang="en-GB" sz="2400" baseline="-250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3</a:t>
            </a:r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Emission 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Predict NH</a:t>
            </a:r>
            <a:r>
              <a:rPr lang="en-GB" sz="2000" i="1" baseline="-250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3</a:t>
            </a:r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emission</a:t>
            </a:r>
            <a:endParaRPr lang="en-GB" sz="2000" i="1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9224" y="2361468"/>
            <a:ext cx="32866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Test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Platform</a:t>
            </a:r>
          </a:p>
          <a:p>
            <a:pPr algn="ctr"/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Confirm ventilation strategies</a:t>
            </a:r>
            <a:endParaRPr lang="en-GB" sz="2000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6467" y="4570522"/>
            <a:ext cx="504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Full Scale Experiment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56567" y="5651558"/>
            <a:ext cx="36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Innovative Ventilation regimes/Strategies</a:t>
            </a:r>
          </a:p>
        </p:txBody>
      </p:sp>
      <p:graphicFrame>
        <p:nvGraphicFramePr>
          <p:cNvPr id="3" name="Diagram 2"/>
          <p:cNvGraphicFramePr/>
          <p:nvPr/>
        </p:nvGraphicFramePr>
        <p:xfrm>
          <a:off x="2072542" y="890219"/>
          <a:ext cx="4768550" cy="3271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Pijl-omlaag 9"/>
          <p:cNvSpPr/>
          <p:nvPr/>
        </p:nvSpPr>
        <p:spPr>
          <a:xfrm>
            <a:off x="4288541" y="3948402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1" name="Pijl-omlaag 20"/>
          <p:cNvSpPr/>
          <p:nvPr/>
        </p:nvSpPr>
        <p:spPr>
          <a:xfrm>
            <a:off x="4296037" y="5129560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2468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</a:rPr>
              <a:t>Full-scale Experiment 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988417"/>
              </p:ext>
            </p:extLst>
          </p:nvPr>
        </p:nvGraphicFramePr>
        <p:xfrm>
          <a:off x="657225" y="1247744"/>
          <a:ext cx="7829550" cy="49137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95575">
                  <a:extLst>
                    <a:ext uri="{9D8B030D-6E8A-4147-A177-3AD203B41FA5}">
                      <a16:colId xmlns:a16="http://schemas.microsoft.com/office/drawing/2014/main" val="3947470650"/>
                    </a:ext>
                  </a:extLst>
                </a:gridCol>
                <a:gridCol w="2524125">
                  <a:extLst>
                    <a:ext uri="{9D8B030D-6E8A-4147-A177-3AD203B41FA5}">
                      <a16:colId xmlns:a16="http://schemas.microsoft.com/office/drawing/2014/main" val="4248018298"/>
                    </a:ext>
                  </a:extLst>
                </a:gridCol>
                <a:gridCol w="2609850">
                  <a:extLst>
                    <a:ext uri="{9D8B030D-6E8A-4147-A177-3AD203B41FA5}">
                      <a16:colId xmlns:a16="http://schemas.microsoft.com/office/drawing/2014/main" val="1760895261"/>
                    </a:ext>
                  </a:extLst>
                </a:gridCol>
              </a:tblGrid>
              <a:tr h="41690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200" dirty="0">
                          <a:effectLst/>
                        </a:rPr>
                        <a:t>Variable</a:t>
                      </a:r>
                      <a:endParaRPr lang="en-GB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200" dirty="0">
                          <a:effectLst/>
                        </a:rPr>
                        <a:t>T1</a:t>
                      </a:r>
                      <a:endParaRPr lang="en-GB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200" dirty="0">
                          <a:effectLst/>
                        </a:rPr>
                        <a:t>Control</a:t>
                      </a:r>
                      <a:r>
                        <a:rPr lang="en-GB" sz="2200" baseline="0" dirty="0">
                          <a:effectLst/>
                        </a:rPr>
                        <a:t> </a:t>
                      </a:r>
                      <a:endParaRPr lang="en-GB" sz="2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96788374"/>
                  </a:ext>
                </a:extLst>
              </a:tr>
              <a:tr h="41690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T</a:t>
                      </a:r>
                      <a:r>
                        <a:rPr lang="en-GB" sz="2000" baseline="-25000" dirty="0">
                          <a:effectLst/>
                        </a:rPr>
                        <a:t>out</a:t>
                      </a:r>
                      <a:r>
                        <a:rPr lang="en-GB" sz="2000" dirty="0">
                          <a:effectLst/>
                        </a:rPr>
                        <a:t> (°C)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13.3 ± 5.7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13.3 ± 5.7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84755995"/>
                  </a:ext>
                </a:extLst>
              </a:tr>
              <a:tr h="41690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T</a:t>
                      </a:r>
                      <a:r>
                        <a:rPr lang="en-GB" sz="2000" baseline="-25000" dirty="0">
                          <a:effectLst/>
                        </a:rPr>
                        <a:t>GC</a:t>
                      </a:r>
                      <a:r>
                        <a:rPr lang="en-GB" sz="2000" dirty="0">
                          <a:effectLst/>
                        </a:rPr>
                        <a:t> (°C)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15.1 ± 3.8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15.1 ± 3.8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59325907"/>
                  </a:ext>
                </a:extLst>
              </a:tr>
              <a:tr h="41690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 err="1">
                          <a:effectLst/>
                        </a:rPr>
                        <a:t>T</a:t>
                      </a:r>
                      <a:r>
                        <a:rPr lang="en-GB" sz="2000" baseline="-25000" dirty="0" err="1">
                          <a:effectLst/>
                        </a:rPr>
                        <a:t>i</a:t>
                      </a:r>
                      <a:r>
                        <a:rPr lang="en-GB" sz="2000" dirty="0">
                          <a:effectLst/>
                        </a:rPr>
                        <a:t> (°C)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25.1 ± 1.1 (1.1)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24.0 ± 1.2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48424504"/>
                  </a:ext>
                </a:extLst>
              </a:tr>
              <a:tr h="41690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VR (m</a:t>
                      </a:r>
                      <a:r>
                        <a:rPr lang="en-GB" sz="2000" baseline="30000" dirty="0">
                          <a:effectLst/>
                        </a:rPr>
                        <a:t>3</a:t>
                      </a:r>
                      <a:r>
                        <a:rPr lang="en-GB" sz="2000" dirty="0">
                          <a:effectLst/>
                        </a:rPr>
                        <a:t> h</a:t>
                      </a:r>
                      <a:r>
                        <a:rPr lang="en-GB" sz="2000" baseline="30000" dirty="0">
                          <a:effectLst/>
                        </a:rPr>
                        <a:t>-1</a:t>
                      </a:r>
                      <a:r>
                        <a:rPr lang="en-GB" sz="2000" dirty="0">
                          <a:effectLst/>
                        </a:rPr>
                        <a:t> pig</a:t>
                      </a:r>
                      <a:r>
                        <a:rPr lang="en-GB" sz="2000" baseline="30000" dirty="0">
                          <a:effectLst/>
                        </a:rPr>
                        <a:t>-1</a:t>
                      </a:r>
                      <a:r>
                        <a:rPr lang="en-GB" sz="2000" dirty="0">
                          <a:effectLst/>
                        </a:rPr>
                        <a:t>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26.5 ± 10.3 (-26%)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35.8 ± 11.9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72722611"/>
                  </a:ext>
                </a:extLst>
              </a:tr>
              <a:tr h="41690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NH</a:t>
                      </a:r>
                      <a:r>
                        <a:rPr lang="en-GB" sz="2000" baseline="-25000" dirty="0">
                          <a:effectLst/>
                        </a:rPr>
                        <a:t>3</a:t>
                      </a:r>
                      <a:r>
                        <a:rPr lang="en-GB" sz="2000" dirty="0">
                          <a:effectLst/>
                        </a:rPr>
                        <a:t> Conc. (ppm)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16.6 ± 4.1 (19%)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13.9 ± 5.0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792585"/>
                  </a:ext>
                </a:extLst>
              </a:tr>
              <a:tr h="83380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Odour Conc. (OU</a:t>
                      </a:r>
                      <a:r>
                        <a:rPr lang="en-GB" sz="2000" baseline="-25000" dirty="0">
                          <a:effectLst/>
                        </a:rPr>
                        <a:t>E</a:t>
                      </a:r>
                      <a:r>
                        <a:rPr lang="en-GB" sz="2000" dirty="0">
                          <a:effectLst/>
                        </a:rPr>
                        <a:t> m</a:t>
                      </a:r>
                      <a:r>
                        <a:rPr lang="en-GB" sz="2000" baseline="30000" dirty="0">
                          <a:effectLst/>
                        </a:rPr>
                        <a:t>-3</a:t>
                      </a:r>
                      <a:r>
                        <a:rPr lang="en-GB" sz="2000" dirty="0">
                          <a:effectLst/>
                        </a:rPr>
                        <a:t>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1640 ± 481 (12%)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1470 ± 633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25015637"/>
                  </a:ext>
                </a:extLst>
              </a:tr>
              <a:tr h="41690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nl-BE" sz="2000" dirty="0">
                          <a:effectLst/>
                        </a:rPr>
                        <a:t>NH</a:t>
                      </a:r>
                      <a:r>
                        <a:rPr lang="nl-BE" sz="2000" baseline="-25000" dirty="0">
                          <a:effectLst/>
                        </a:rPr>
                        <a:t>3</a:t>
                      </a:r>
                      <a:r>
                        <a:rPr lang="nl-BE" sz="2000" dirty="0">
                          <a:effectLst/>
                        </a:rPr>
                        <a:t> ER (kg pig</a:t>
                      </a:r>
                      <a:r>
                        <a:rPr lang="nl-BE" sz="2000" baseline="30000" dirty="0">
                          <a:effectLst/>
                        </a:rPr>
                        <a:t>-1</a:t>
                      </a:r>
                      <a:r>
                        <a:rPr lang="nl-BE" sz="2000" dirty="0">
                          <a:effectLst/>
                        </a:rPr>
                        <a:t> yr</a:t>
                      </a:r>
                      <a:r>
                        <a:rPr lang="nl-BE" sz="2000" baseline="30000" dirty="0">
                          <a:effectLst/>
                        </a:rPr>
                        <a:t>-1</a:t>
                      </a:r>
                      <a:r>
                        <a:rPr lang="nl-BE" sz="2000" dirty="0">
                          <a:effectLst/>
                        </a:rPr>
                        <a:t>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2.26 ± 0.70 (-11%)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2.53 ± 0.87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24170723"/>
                  </a:ext>
                </a:extLst>
              </a:tr>
              <a:tr h="83380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nl-BE" sz="2000" dirty="0" err="1">
                          <a:effectLst/>
                        </a:rPr>
                        <a:t>Odour</a:t>
                      </a:r>
                      <a:r>
                        <a:rPr lang="nl-BE" sz="2000" dirty="0">
                          <a:effectLst/>
                        </a:rPr>
                        <a:t> ER (OU</a:t>
                      </a:r>
                      <a:r>
                        <a:rPr lang="nl-BE" sz="2000" baseline="-25000" dirty="0">
                          <a:effectLst/>
                        </a:rPr>
                        <a:t>E</a:t>
                      </a:r>
                      <a:r>
                        <a:rPr lang="nl-BE" sz="2000" dirty="0">
                          <a:effectLst/>
                        </a:rPr>
                        <a:t> s</a:t>
                      </a:r>
                      <a:r>
                        <a:rPr lang="nl-BE" sz="2000" baseline="30000" dirty="0">
                          <a:effectLst/>
                        </a:rPr>
                        <a:t>-1</a:t>
                      </a:r>
                      <a:r>
                        <a:rPr lang="nl-BE" sz="2000" dirty="0">
                          <a:effectLst/>
                        </a:rPr>
                        <a:t> pig</a:t>
                      </a:r>
                      <a:r>
                        <a:rPr lang="nl-BE" sz="2000" baseline="30000" dirty="0">
                          <a:effectLst/>
                        </a:rPr>
                        <a:t>-1</a:t>
                      </a:r>
                      <a:r>
                        <a:rPr lang="nl-BE" sz="2000" dirty="0">
                          <a:effectLst/>
                        </a:rPr>
                        <a:t>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11.3 ± 4.5 (-23%)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14.7 ± 8.8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63041968"/>
                  </a:ext>
                </a:extLst>
              </a:tr>
            </a:tbl>
          </a:graphicData>
        </a:graphic>
      </p:graphicFrame>
      <p:sp>
        <p:nvSpPr>
          <p:cNvPr id="4" name="Rechthoek 3"/>
          <p:cNvSpPr/>
          <p:nvPr/>
        </p:nvSpPr>
        <p:spPr>
          <a:xfrm>
            <a:off x="657225" y="4848835"/>
            <a:ext cx="7829550" cy="128146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33231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</a:rPr>
              <a:t>Full-scale Experiment </a:t>
            </a:r>
          </a:p>
        </p:txBody>
      </p:sp>
      <p:pic>
        <p:nvPicPr>
          <p:cNvPr id="3" name="Picture 2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33" r="18952" b="16441"/>
          <a:stretch/>
        </p:blipFill>
        <p:spPr bwMode="auto">
          <a:xfrm>
            <a:off x="1457325" y="1817688"/>
            <a:ext cx="6791325" cy="382111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21788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/>
          <p:cNvSpPr/>
          <p:nvPr/>
        </p:nvSpPr>
        <p:spPr>
          <a:xfrm>
            <a:off x="4427824" y="2852936"/>
            <a:ext cx="4320480" cy="2463693"/>
          </a:xfrm>
          <a:prstGeom prst="rect">
            <a:avLst/>
          </a:prstGeom>
          <a:solidFill>
            <a:srgbClr val="8BA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Titel 5"/>
          <p:cNvSpPr txBox="1">
            <a:spLocks/>
          </p:cNvSpPr>
          <p:nvPr/>
        </p:nvSpPr>
        <p:spPr>
          <a:xfrm>
            <a:off x="518704" y="83671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FlandersArtSans-Bold" panose="00000800000000000000" pitchFamily="2" charset="0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</a:t>
            </a:r>
            <a:r>
              <a:rPr lang="nl-BE" b="1" dirty="0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rgbClr val="15465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</a:t>
            </a:r>
          </a:p>
        </p:txBody>
      </p:sp>
      <p:sp>
        <p:nvSpPr>
          <p:cNvPr id="8" name="Tekstvak 7"/>
          <p:cNvSpPr txBox="1"/>
          <p:nvPr/>
        </p:nvSpPr>
        <p:spPr>
          <a:xfrm>
            <a:off x="4427824" y="2930620"/>
            <a:ext cx="43204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dirty="0" err="1">
                <a:solidFill>
                  <a:schemeClr val="bg1"/>
                </a:solidFill>
              </a:rPr>
              <a:t>Institute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for</a:t>
            </a:r>
            <a:r>
              <a:rPr lang="nl-BE" sz="1600" dirty="0">
                <a:solidFill>
                  <a:schemeClr val="bg1"/>
                </a:solidFill>
              </a:rPr>
              <a:t> Agricultural</a:t>
            </a:r>
          </a:p>
          <a:p>
            <a:pPr algn="ctr"/>
            <a:r>
              <a:rPr lang="nl-BE" sz="1600" dirty="0" err="1">
                <a:solidFill>
                  <a:schemeClr val="bg1"/>
                </a:solidFill>
              </a:rPr>
              <a:t>and</a:t>
            </a:r>
            <a:r>
              <a:rPr lang="nl-BE" sz="1600" dirty="0">
                <a:solidFill>
                  <a:schemeClr val="bg1"/>
                </a:solidFill>
              </a:rPr>
              <a:t> </a:t>
            </a:r>
            <a:r>
              <a:rPr lang="nl-BE" sz="1600" dirty="0" err="1">
                <a:solidFill>
                  <a:schemeClr val="bg1"/>
                </a:solidFill>
              </a:rPr>
              <a:t>Fisheries</a:t>
            </a:r>
            <a:r>
              <a:rPr lang="nl-BE" sz="1600" dirty="0">
                <a:solidFill>
                  <a:schemeClr val="bg1"/>
                </a:solidFill>
              </a:rPr>
              <a:t> Research</a:t>
            </a:r>
          </a:p>
          <a:p>
            <a:pPr algn="ctr"/>
            <a:r>
              <a:rPr lang="nl-BE" sz="1600" dirty="0">
                <a:solidFill>
                  <a:schemeClr val="bg1"/>
                </a:solidFill>
              </a:rPr>
              <a:t>Burg. Van </a:t>
            </a:r>
            <a:r>
              <a:rPr lang="nl-BE" sz="1600" dirty="0" err="1">
                <a:solidFill>
                  <a:schemeClr val="bg1"/>
                </a:solidFill>
              </a:rPr>
              <a:t>Gansberghelaan</a:t>
            </a:r>
            <a:r>
              <a:rPr lang="nl-BE" sz="1600" dirty="0">
                <a:solidFill>
                  <a:schemeClr val="bg1"/>
                </a:solidFill>
              </a:rPr>
              <a:t> 115 box 1</a:t>
            </a:r>
          </a:p>
          <a:p>
            <a:pPr algn="ctr"/>
            <a:r>
              <a:rPr lang="nl-BE" sz="1600" dirty="0">
                <a:solidFill>
                  <a:schemeClr val="bg1"/>
                </a:solidFill>
              </a:rPr>
              <a:t>9820 </a:t>
            </a:r>
            <a:r>
              <a:rPr lang="nl-BE" sz="1600" dirty="0" err="1">
                <a:solidFill>
                  <a:schemeClr val="bg1"/>
                </a:solidFill>
              </a:rPr>
              <a:t>Merelbeke</a:t>
            </a:r>
            <a:r>
              <a:rPr lang="nl-BE" sz="1600" dirty="0">
                <a:solidFill>
                  <a:schemeClr val="bg1"/>
                </a:solidFill>
              </a:rPr>
              <a:t> – Belgium</a:t>
            </a:r>
          </a:p>
          <a:p>
            <a:pPr algn="ctr"/>
            <a:r>
              <a:rPr lang="nl-BE" sz="1600" dirty="0">
                <a:solidFill>
                  <a:schemeClr val="bg1"/>
                </a:solidFill>
              </a:rPr>
              <a:t>T + 32 (0)9 272 28 00</a:t>
            </a:r>
          </a:p>
          <a:p>
            <a:pPr algn="ctr"/>
            <a:r>
              <a:rPr lang="nl-BE" sz="1600" dirty="0">
                <a:solidFill>
                  <a:schemeClr val="bg1"/>
                </a:solidFill>
              </a:rPr>
              <a:t>F  +32 (0)9 272 28 01</a:t>
            </a:r>
          </a:p>
          <a:p>
            <a:pPr algn="ctr"/>
            <a:endParaRPr lang="nl-BE" sz="1600" dirty="0">
              <a:solidFill>
                <a:schemeClr val="bg1"/>
              </a:solidFill>
            </a:endParaRPr>
          </a:p>
          <a:p>
            <a:pPr algn="ctr"/>
            <a:r>
              <a:rPr lang="nl-BE" sz="1600" dirty="0">
                <a:solidFill>
                  <a:schemeClr val="bg1"/>
                </a:solidFill>
              </a:rPr>
              <a:t>t&amp;v@ilvo.vlaanderen.be</a:t>
            </a:r>
          </a:p>
          <a:p>
            <a:pPr algn="ctr"/>
            <a:r>
              <a:rPr lang="nl-BE" sz="1600" dirty="0">
                <a:solidFill>
                  <a:schemeClr val="bg1"/>
                </a:solidFill>
              </a:rPr>
              <a:t>www.ilvo.vlaanderen.be</a:t>
            </a:r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46" y="5911296"/>
            <a:ext cx="1512168" cy="536819"/>
          </a:xfrm>
          <a:prstGeom prst="rect">
            <a:avLst/>
          </a:prstGeom>
        </p:spPr>
      </p:pic>
      <p:pic>
        <p:nvPicPr>
          <p:cNvPr id="15" name="Afbeelding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0472" y="5824524"/>
            <a:ext cx="1416879" cy="83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932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 rotWithShape="1">
          <a:blip r:embed="rId2" cstate="print"/>
          <a:srcRect l="50266" t="30092" r="15415" b="25574"/>
          <a:stretch/>
        </p:blipFill>
        <p:spPr bwMode="auto">
          <a:xfrm>
            <a:off x="1406013" y="1612491"/>
            <a:ext cx="6420465" cy="43360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kstvak 19"/>
          <p:cNvSpPr txBox="1"/>
          <p:nvPr/>
        </p:nvSpPr>
        <p:spPr>
          <a:xfrm>
            <a:off x="6291616" y="3266661"/>
            <a:ext cx="1030745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l-GR" sz="1600" b="1" dirty="0"/>
              <a:t>Δ</a:t>
            </a:r>
            <a:r>
              <a:rPr lang="en-GB" sz="1600" b="1" dirty="0"/>
              <a:t>T</a:t>
            </a:r>
            <a:r>
              <a:rPr lang="en-GB" sz="1600" b="1" baseline="-25000" dirty="0"/>
              <a:t>c</a:t>
            </a:r>
            <a:r>
              <a:rPr lang="en-GB" sz="1600" b="1" dirty="0"/>
              <a:t> </a:t>
            </a:r>
            <a:r>
              <a:rPr lang="en-US" sz="1600" b="1" dirty="0"/>
              <a:t>= 5 °C</a:t>
            </a:r>
          </a:p>
        </p:txBody>
      </p:sp>
      <p:sp>
        <p:nvSpPr>
          <p:cNvPr id="8" name="Tekstvak 19"/>
          <p:cNvSpPr txBox="1"/>
          <p:nvPr/>
        </p:nvSpPr>
        <p:spPr>
          <a:xfrm>
            <a:off x="5959562" y="2109109"/>
            <a:ext cx="1866916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GB" sz="1600" b="1" dirty="0"/>
              <a:t>V</a:t>
            </a:r>
            <a:r>
              <a:rPr lang="en-GB" sz="1600" b="1" baseline="-25000" dirty="0"/>
              <a:t>max</a:t>
            </a:r>
            <a:r>
              <a:rPr lang="en-GB" sz="1600" b="1" dirty="0"/>
              <a:t> </a:t>
            </a:r>
            <a:r>
              <a:rPr lang="en-US" sz="1600" b="1" dirty="0"/>
              <a:t>= 70 m</a:t>
            </a:r>
            <a:r>
              <a:rPr lang="en-US" sz="1600" b="1" baseline="30000" dirty="0"/>
              <a:t>3</a:t>
            </a:r>
            <a:r>
              <a:rPr lang="en-US" sz="1600" b="1" dirty="0"/>
              <a:t>h</a:t>
            </a:r>
            <a:r>
              <a:rPr lang="en-US" sz="1600" b="1" baseline="30000" dirty="0"/>
              <a:t>-1</a:t>
            </a:r>
            <a:r>
              <a:rPr lang="en-US" sz="1600" b="1" dirty="0"/>
              <a:t>pig</a:t>
            </a:r>
            <a:r>
              <a:rPr lang="en-US" sz="1600" b="1" baseline="30000" dirty="0"/>
              <a:t>-1</a:t>
            </a:r>
            <a:endParaRPr lang="en-US" sz="1600" b="1" dirty="0"/>
          </a:p>
        </p:txBody>
      </p:sp>
      <p:sp>
        <p:nvSpPr>
          <p:cNvPr id="9" name="Tekstvak 19"/>
          <p:cNvSpPr txBox="1"/>
          <p:nvPr/>
        </p:nvSpPr>
        <p:spPr>
          <a:xfrm>
            <a:off x="5873530" y="4424213"/>
            <a:ext cx="1866916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GB" sz="1600" b="1" dirty="0" err="1" smtClean="0"/>
              <a:t>V</a:t>
            </a:r>
            <a:r>
              <a:rPr lang="en-GB" sz="1600" b="1" baseline="-25000" dirty="0" err="1" smtClean="0"/>
              <a:t>min</a:t>
            </a:r>
            <a:r>
              <a:rPr lang="en-GB" sz="1600" b="1" dirty="0" smtClean="0"/>
              <a:t> </a:t>
            </a:r>
            <a:r>
              <a:rPr lang="en-US" sz="1600" b="1" dirty="0"/>
              <a:t>= 14 m</a:t>
            </a:r>
            <a:r>
              <a:rPr lang="en-US" sz="1600" b="1" baseline="30000" dirty="0"/>
              <a:t>3</a:t>
            </a:r>
            <a:r>
              <a:rPr lang="en-US" sz="1600" b="1" dirty="0"/>
              <a:t>h</a:t>
            </a:r>
            <a:r>
              <a:rPr lang="en-US" sz="1600" b="1" baseline="30000" dirty="0"/>
              <a:t>-1</a:t>
            </a:r>
            <a:r>
              <a:rPr lang="en-US" sz="1600" b="1" dirty="0"/>
              <a:t>pig</a:t>
            </a:r>
            <a:r>
              <a:rPr lang="en-US" sz="1600" b="1" baseline="30000" dirty="0"/>
              <a:t>-1</a:t>
            </a:r>
            <a:endParaRPr lang="en-US" sz="1600" b="1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GB" dirty="0" smtClean="0">
                <a:latin typeface="Calibri" panose="020F0502020204030204" pitchFamily="34" charset="0"/>
              </a:rPr>
              <a:t>Ventilation settings</a:t>
            </a:r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2" name="Ovaal 1"/>
          <p:cNvSpPr/>
          <p:nvPr/>
        </p:nvSpPr>
        <p:spPr>
          <a:xfrm>
            <a:off x="2935706" y="4275856"/>
            <a:ext cx="866274" cy="635268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/>
          <p:cNvSpPr/>
          <p:nvPr/>
        </p:nvSpPr>
        <p:spPr>
          <a:xfrm>
            <a:off x="4252763" y="2778011"/>
            <a:ext cx="866274" cy="635268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Ovaal 10"/>
          <p:cNvSpPr/>
          <p:nvPr/>
        </p:nvSpPr>
        <p:spPr>
          <a:xfrm>
            <a:off x="6216316" y="1612491"/>
            <a:ext cx="866274" cy="635268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75174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5749" y="375215"/>
            <a:ext cx="352849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Indoor 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Climate Model</a:t>
            </a:r>
          </a:p>
          <a:p>
            <a:pPr algn="ctr"/>
            <a:r>
              <a:rPr lang="en-GB" sz="2000" i="1" dirty="0">
                <a:solidFill>
                  <a:srgbClr val="15465B"/>
                </a:solidFill>
                <a:latin typeface="Calibri (Body)"/>
              </a:rPr>
              <a:t>Promising ventilation </a:t>
            </a:r>
            <a:r>
              <a:rPr lang="en-GB" sz="2000" i="1" dirty="0" smtClean="0">
                <a:solidFill>
                  <a:srgbClr val="15465B"/>
                </a:solidFill>
                <a:latin typeface="Calibri (Body)"/>
              </a:rPr>
              <a:t>strategies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 </a:t>
            </a:r>
            <a:endParaRPr lang="en-GB" sz="2400" dirty="0">
              <a:solidFill>
                <a:srgbClr val="15465B"/>
              </a:solidFill>
              <a:latin typeface="Calibri (Body)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23362" y="481688"/>
            <a:ext cx="2808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CFD 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Model</a:t>
            </a:r>
          </a:p>
          <a:p>
            <a:pPr algn="ctr"/>
            <a:r>
              <a:rPr lang="en-GB" sz="2000" i="1" dirty="0">
                <a:solidFill>
                  <a:srgbClr val="15465B"/>
                </a:solidFill>
                <a:latin typeface="Calibri (Body)"/>
              </a:rPr>
              <a:t>Temperature </a:t>
            </a:r>
            <a:r>
              <a:rPr lang="en-GB" sz="2000" i="1" dirty="0" smtClean="0">
                <a:solidFill>
                  <a:srgbClr val="15465B"/>
                </a:solidFill>
                <a:latin typeface="Calibri (Body)"/>
              </a:rPr>
              <a:t>&amp;</a:t>
            </a:r>
          </a:p>
          <a:p>
            <a:pPr algn="ctr"/>
            <a:r>
              <a:rPr lang="en-GB" sz="2000" i="1" dirty="0" smtClean="0">
                <a:solidFill>
                  <a:srgbClr val="15465B"/>
                </a:solidFill>
                <a:latin typeface="Calibri (Body)"/>
              </a:rPr>
              <a:t>Velocity distribution</a:t>
            </a:r>
            <a:endParaRPr lang="en-GB" sz="2000" i="1" dirty="0">
              <a:solidFill>
                <a:srgbClr val="15465B"/>
              </a:solidFill>
              <a:latin typeface="Calibri (Body)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79891" y="2538073"/>
            <a:ext cx="3467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NH</a:t>
            </a:r>
            <a:r>
              <a:rPr lang="en-GB" sz="2400" baseline="-25000" dirty="0">
                <a:solidFill>
                  <a:srgbClr val="15465B"/>
                </a:solidFill>
                <a:latin typeface="Calibri (Body)"/>
              </a:rPr>
              <a:t>3</a:t>
            </a:r>
            <a:r>
              <a:rPr lang="en-GB" sz="2400" dirty="0">
                <a:solidFill>
                  <a:srgbClr val="15465B"/>
                </a:solidFill>
                <a:latin typeface="Calibri (Body)"/>
              </a:rPr>
              <a:t> 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Emission Model</a:t>
            </a:r>
          </a:p>
          <a:p>
            <a:pPr algn="ctr"/>
            <a:r>
              <a:rPr lang="en-GB" sz="2000" i="1" dirty="0">
                <a:solidFill>
                  <a:srgbClr val="15465B"/>
                </a:solidFill>
                <a:latin typeface="Calibri (Body)"/>
              </a:rPr>
              <a:t>Predict NH</a:t>
            </a:r>
            <a:r>
              <a:rPr lang="en-GB" sz="2000" i="1" baseline="-25000" dirty="0">
                <a:solidFill>
                  <a:srgbClr val="15465B"/>
                </a:solidFill>
                <a:latin typeface="Calibri (Body)"/>
              </a:rPr>
              <a:t>3</a:t>
            </a:r>
            <a:r>
              <a:rPr lang="en-GB" sz="2000" i="1" dirty="0">
                <a:solidFill>
                  <a:srgbClr val="15465B"/>
                </a:solidFill>
                <a:latin typeface="Calibri (Body)"/>
              </a:rPr>
              <a:t> </a:t>
            </a:r>
            <a:r>
              <a:rPr lang="en-GB" sz="2000" i="1" dirty="0" smtClean="0">
                <a:solidFill>
                  <a:srgbClr val="15465B"/>
                </a:solidFill>
                <a:latin typeface="Calibri (Body)"/>
              </a:rPr>
              <a:t>emission</a:t>
            </a:r>
            <a:endParaRPr lang="en-GB" sz="2000" i="1" dirty="0">
              <a:solidFill>
                <a:srgbClr val="15465B"/>
              </a:solidFill>
              <a:latin typeface="Calibri (Body)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9224" y="2361468"/>
            <a:ext cx="32866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Test 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Platform</a:t>
            </a:r>
          </a:p>
          <a:p>
            <a:pPr algn="ctr"/>
            <a:r>
              <a:rPr lang="en-GB" sz="2000" i="1" dirty="0" smtClean="0">
                <a:solidFill>
                  <a:srgbClr val="15465B"/>
                </a:solidFill>
                <a:latin typeface="Calibri (Body)"/>
              </a:rPr>
              <a:t>Confirm ventilation strategies</a:t>
            </a:r>
            <a:endParaRPr lang="en-GB" sz="2000" dirty="0">
              <a:solidFill>
                <a:srgbClr val="15465B"/>
              </a:solidFill>
              <a:latin typeface="Calibri (Body)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6467" y="4570522"/>
            <a:ext cx="504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Full Scale 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Experiments </a:t>
            </a:r>
            <a:endParaRPr lang="en-GB" sz="2400" dirty="0">
              <a:solidFill>
                <a:srgbClr val="15465B"/>
              </a:solidFill>
              <a:latin typeface="Calibri (Body)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56567" y="5651558"/>
            <a:ext cx="36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Innovative Ventilation 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Regimes/Strategies</a:t>
            </a:r>
            <a:endParaRPr lang="en-GB" sz="2400" dirty="0">
              <a:solidFill>
                <a:srgbClr val="15465B"/>
              </a:solidFill>
              <a:latin typeface="Calibri (Body)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163869925"/>
              </p:ext>
            </p:extLst>
          </p:nvPr>
        </p:nvGraphicFramePr>
        <p:xfrm>
          <a:off x="2072542" y="890219"/>
          <a:ext cx="4768550" cy="3271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Pijl-omlaag 9"/>
          <p:cNvSpPr/>
          <p:nvPr/>
        </p:nvSpPr>
        <p:spPr>
          <a:xfrm>
            <a:off x="4288541" y="3948402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Pijl-omlaag 20"/>
          <p:cNvSpPr/>
          <p:nvPr/>
        </p:nvSpPr>
        <p:spPr>
          <a:xfrm>
            <a:off x="4296037" y="5129560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4493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8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4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4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6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6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8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8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8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9" grpId="0"/>
      <p:bldGraphic spid="3" grpId="0">
        <p:bldAsOne/>
      </p:bldGraphic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alibri" panose="020F0502020204030204" pitchFamily="34" charset="0"/>
              </a:rPr>
              <a:t>Test object</a:t>
            </a:r>
            <a:endParaRPr lang="nl-B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4D0B38-6FD6-4FB6-9DEC-59C43F166D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73" t="52440" r="4793"/>
          <a:stretch/>
        </p:blipFill>
        <p:spPr>
          <a:xfrm>
            <a:off x="427704" y="1232303"/>
            <a:ext cx="5282172" cy="22152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9F0236-F926-4614-BD93-303133BF8BCF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" t="5256" r="4978" b="4453"/>
          <a:stretch/>
        </p:blipFill>
        <p:spPr bwMode="auto">
          <a:xfrm>
            <a:off x="4402623" y="3214124"/>
            <a:ext cx="4524866" cy="35893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ijdelijke aanduiding voor inhoud 2"/>
          <p:cNvSpPr>
            <a:spLocks noGrp="1"/>
          </p:cNvSpPr>
          <p:nvPr>
            <p:ph idx="1"/>
          </p:nvPr>
        </p:nvSpPr>
        <p:spPr>
          <a:xfrm>
            <a:off x="6357466" y="1641799"/>
            <a:ext cx="2452238" cy="10129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15465B"/>
                </a:solidFill>
              </a:rPr>
              <a:t>ILVO-</a:t>
            </a:r>
            <a:r>
              <a:rPr lang="en-US" dirty="0" err="1" smtClean="0">
                <a:solidFill>
                  <a:srgbClr val="15465B"/>
                </a:solidFill>
              </a:rPr>
              <a:t>UGent</a:t>
            </a:r>
            <a:endParaRPr lang="en-US" dirty="0" smtClean="0">
              <a:solidFill>
                <a:srgbClr val="15465B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15465B"/>
                </a:solidFill>
              </a:rPr>
              <a:t>Pig </a:t>
            </a:r>
            <a:r>
              <a:rPr lang="en-US" dirty="0">
                <a:solidFill>
                  <a:srgbClr val="15465B"/>
                </a:solidFill>
              </a:rPr>
              <a:t>Campus</a:t>
            </a:r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40" y="3596472"/>
            <a:ext cx="3415758" cy="255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622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5749" y="375215"/>
            <a:ext cx="352849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Indoor 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Climate Model</a:t>
            </a:r>
          </a:p>
          <a:p>
            <a:pPr algn="ctr"/>
            <a:r>
              <a:rPr lang="en-GB" sz="2000" i="1" dirty="0">
                <a:solidFill>
                  <a:srgbClr val="15465B"/>
                </a:solidFill>
                <a:latin typeface="Calibri (Body)"/>
              </a:rPr>
              <a:t>Promising ventilation </a:t>
            </a:r>
            <a:r>
              <a:rPr lang="en-GB" sz="2000" i="1" dirty="0" smtClean="0">
                <a:solidFill>
                  <a:srgbClr val="15465B"/>
                </a:solidFill>
                <a:latin typeface="Calibri (Body)"/>
              </a:rPr>
              <a:t>strategies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 </a:t>
            </a:r>
            <a:endParaRPr lang="en-GB" sz="2400" dirty="0">
              <a:solidFill>
                <a:srgbClr val="15465B"/>
              </a:solidFill>
              <a:latin typeface="Calibri (Body)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23362" y="481688"/>
            <a:ext cx="2808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CFD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Temperature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&amp;</a:t>
            </a:r>
          </a:p>
          <a:p>
            <a:pPr algn="ctr"/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Velocity distribution</a:t>
            </a:r>
            <a:endParaRPr lang="en-GB" sz="2000" i="1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79891" y="2538073"/>
            <a:ext cx="3467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NH</a:t>
            </a:r>
            <a:r>
              <a:rPr lang="en-GB" sz="2400" baseline="-250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3</a:t>
            </a:r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Emission 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Predict NH</a:t>
            </a:r>
            <a:r>
              <a:rPr lang="en-GB" sz="2000" i="1" baseline="-250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3</a:t>
            </a:r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emission</a:t>
            </a:r>
            <a:endParaRPr lang="en-GB" sz="2000" i="1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9224" y="2361468"/>
            <a:ext cx="32866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Test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Platform</a:t>
            </a:r>
          </a:p>
          <a:p>
            <a:pPr algn="ctr"/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Confirm ventilation strategies</a:t>
            </a:r>
            <a:endParaRPr lang="en-GB" sz="2000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6467" y="4570522"/>
            <a:ext cx="504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Full Scale Experiment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56567" y="5651558"/>
            <a:ext cx="36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Innovative Ventilation regimes/Strategies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714318160"/>
              </p:ext>
            </p:extLst>
          </p:nvPr>
        </p:nvGraphicFramePr>
        <p:xfrm>
          <a:off x="2072542" y="890219"/>
          <a:ext cx="4768550" cy="3271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Pijl-omlaag 9"/>
          <p:cNvSpPr/>
          <p:nvPr/>
        </p:nvSpPr>
        <p:spPr>
          <a:xfrm>
            <a:off x="4288541" y="3948402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1" name="Pijl-omlaag 20"/>
          <p:cNvSpPr/>
          <p:nvPr/>
        </p:nvSpPr>
        <p:spPr>
          <a:xfrm>
            <a:off x="4296037" y="5129560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2867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Calibri" panose="020F0502020204030204" pitchFamily="34" charset="0"/>
              </a:rPr>
              <a:t>Indoor Climate Model</a:t>
            </a:r>
            <a:endParaRPr lang="nl-BE" dirty="0"/>
          </a:p>
        </p:txBody>
      </p:sp>
      <p:sp>
        <p:nvSpPr>
          <p:cNvPr id="6" name="Tijdelijke aanduiding voor inhoud 2"/>
          <p:cNvSpPr txBox="1">
            <a:spLocks/>
          </p:cNvSpPr>
          <p:nvPr/>
        </p:nvSpPr>
        <p:spPr>
          <a:xfrm>
            <a:off x="457200" y="1417638"/>
            <a:ext cx="8538434" cy="28559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solidFill>
                  <a:srgbClr val="15465B"/>
                </a:solidFill>
              </a:rPr>
              <a:t>Time-dependent mass and energy balance equations </a:t>
            </a:r>
          </a:p>
          <a:p>
            <a:r>
              <a:rPr lang="en-US" sz="2200" dirty="0" smtClean="0">
                <a:solidFill>
                  <a:srgbClr val="15465B"/>
                </a:solidFill>
              </a:rPr>
              <a:t>Validation with ILVO-</a:t>
            </a:r>
            <a:r>
              <a:rPr lang="en-US" sz="2200" dirty="0" err="1" smtClean="0">
                <a:solidFill>
                  <a:srgbClr val="15465B"/>
                </a:solidFill>
              </a:rPr>
              <a:t>UGent</a:t>
            </a:r>
            <a:r>
              <a:rPr lang="en-US" sz="2200" dirty="0" smtClean="0">
                <a:solidFill>
                  <a:srgbClr val="15465B"/>
                </a:solidFill>
              </a:rPr>
              <a:t> farm data</a:t>
            </a:r>
          </a:p>
          <a:p>
            <a:r>
              <a:rPr lang="en-US" sz="2200" dirty="0" smtClean="0">
                <a:solidFill>
                  <a:srgbClr val="15465B"/>
                </a:solidFill>
              </a:rPr>
              <a:t>Reference ventilation regime &amp; 9 others</a:t>
            </a:r>
          </a:p>
          <a:p>
            <a:r>
              <a:rPr lang="en-US" sz="2200" dirty="0" smtClean="0">
                <a:solidFill>
                  <a:srgbClr val="15465B"/>
                </a:solidFill>
              </a:rPr>
              <a:t>Output </a:t>
            </a:r>
            <a:r>
              <a:rPr lang="en-US" sz="2200" dirty="0" err="1" smtClean="0">
                <a:solidFill>
                  <a:srgbClr val="15465B"/>
                </a:solidFill>
              </a:rPr>
              <a:t>MatLab</a:t>
            </a:r>
            <a:endParaRPr lang="en-US" sz="2200" dirty="0" smtClean="0">
              <a:solidFill>
                <a:srgbClr val="15465B"/>
              </a:solidFill>
            </a:endParaRPr>
          </a:p>
          <a:p>
            <a:pPr lvl="1"/>
            <a:r>
              <a:rPr lang="en-US" sz="1800" dirty="0" smtClean="0">
                <a:solidFill>
                  <a:srgbClr val="15465B"/>
                </a:solidFill>
              </a:rPr>
              <a:t>Ventilation rate </a:t>
            </a:r>
          </a:p>
          <a:p>
            <a:pPr lvl="1"/>
            <a:r>
              <a:rPr lang="en-US" sz="1800" dirty="0" smtClean="0">
                <a:solidFill>
                  <a:srgbClr val="15465B"/>
                </a:solidFill>
              </a:rPr>
              <a:t>Indoor </a:t>
            </a:r>
            <a:r>
              <a:rPr lang="en-US" sz="1800" dirty="0">
                <a:solidFill>
                  <a:srgbClr val="15465B"/>
                </a:solidFill>
              </a:rPr>
              <a:t>temperature &amp; </a:t>
            </a:r>
            <a:r>
              <a:rPr lang="en-US" sz="1800" dirty="0" smtClean="0">
                <a:solidFill>
                  <a:srgbClr val="15465B"/>
                </a:solidFill>
              </a:rPr>
              <a:t>RH</a:t>
            </a:r>
          </a:p>
          <a:p>
            <a:pPr lvl="1"/>
            <a:r>
              <a:rPr lang="en-US" sz="1800" dirty="0" smtClean="0">
                <a:solidFill>
                  <a:srgbClr val="15465B"/>
                </a:solidFill>
              </a:rPr>
              <a:t>CO</a:t>
            </a:r>
            <a:r>
              <a:rPr lang="en-US" sz="1800" baseline="-25000" dirty="0" smtClean="0">
                <a:solidFill>
                  <a:srgbClr val="15465B"/>
                </a:solidFill>
              </a:rPr>
              <a:t>2</a:t>
            </a:r>
            <a:endParaRPr lang="nl-BE" sz="2400" dirty="0" smtClean="0">
              <a:solidFill>
                <a:srgbClr val="15465B"/>
              </a:solidFill>
            </a:endParaRPr>
          </a:p>
          <a:p>
            <a:endParaRPr lang="nl-BE" dirty="0">
              <a:solidFill>
                <a:srgbClr val="15465B"/>
              </a:solidFill>
            </a:endParaRPr>
          </a:p>
          <a:p>
            <a:pPr marL="0" indent="0">
              <a:buNone/>
            </a:pPr>
            <a:endParaRPr lang="nl-BE" dirty="0">
              <a:solidFill>
                <a:srgbClr val="15465B"/>
              </a:solidFill>
            </a:endParaRPr>
          </a:p>
          <a:p>
            <a:pPr marL="0" indent="0">
              <a:buNone/>
            </a:pPr>
            <a:endParaRPr lang="nl-BE" dirty="0">
              <a:solidFill>
                <a:srgbClr val="15465B"/>
              </a:solidFill>
            </a:endParaRPr>
          </a:p>
          <a:p>
            <a:pPr marL="0" indent="0">
              <a:buNone/>
            </a:pPr>
            <a:endParaRPr lang="nl-BE" dirty="0">
              <a:solidFill>
                <a:srgbClr val="15465B"/>
              </a:solidFill>
            </a:endParaRPr>
          </a:p>
          <a:p>
            <a:pPr marL="0" indent="0">
              <a:buNone/>
            </a:pPr>
            <a:endParaRPr lang="nl-BE" dirty="0">
              <a:solidFill>
                <a:srgbClr val="15465B"/>
              </a:solidFill>
            </a:endParaRPr>
          </a:p>
          <a:p>
            <a:pPr marL="0" indent="0">
              <a:buNone/>
            </a:pPr>
            <a:endParaRPr lang="nl-BE" dirty="0">
              <a:solidFill>
                <a:srgbClr val="15465B"/>
              </a:solidFill>
            </a:endParaRPr>
          </a:p>
          <a:p>
            <a:pPr marL="0" indent="0">
              <a:buNone/>
            </a:pPr>
            <a:endParaRPr lang="nl-BE" sz="2400" dirty="0">
              <a:solidFill>
                <a:srgbClr val="15465B"/>
              </a:solidFill>
            </a:endParaRPr>
          </a:p>
        </p:txBody>
      </p:sp>
      <p:sp>
        <p:nvSpPr>
          <p:cNvPr id="14" name="Tekstvak 7"/>
          <p:cNvSpPr txBox="1"/>
          <p:nvPr/>
        </p:nvSpPr>
        <p:spPr>
          <a:xfrm>
            <a:off x="928839" y="4406615"/>
            <a:ext cx="36760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Strategies with higher CO</a:t>
            </a:r>
            <a:r>
              <a:rPr lang="en-US" sz="2000" baseline="-25000" dirty="0">
                <a:solidFill>
                  <a:srgbClr val="C00000"/>
                </a:solidFill>
              </a:rPr>
              <a:t>2</a:t>
            </a:r>
            <a:r>
              <a:rPr lang="en-US" sz="2000" dirty="0">
                <a:solidFill>
                  <a:srgbClr val="C00000"/>
                </a:solidFill>
              </a:rPr>
              <a:t> concentrations </a:t>
            </a:r>
            <a:r>
              <a:rPr lang="en-US" sz="2000" dirty="0" smtClean="0">
                <a:solidFill>
                  <a:srgbClr val="C00000"/>
                </a:solidFill>
              </a:rPr>
              <a:t>(winter) </a:t>
            </a:r>
            <a:r>
              <a:rPr lang="en-US" sz="2000" dirty="0">
                <a:solidFill>
                  <a:srgbClr val="C00000"/>
                </a:solidFill>
              </a:rPr>
              <a:t>removed</a:t>
            </a:r>
          </a:p>
          <a:p>
            <a:endParaRPr lang="en-US" sz="2000" dirty="0">
              <a:solidFill>
                <a:srgbClr val="C00000"/>
              </a:solidFill>
            </a:endParaRPr>
          </a:p>
          <a:p>
            <a:r>
              <a:rPr lang="en-US" sz="2000" dirty="0">
                <a:solidFill>
                  <a:srgbClr val="C00000"/>
                </a:solidFill>
              </a:rPr>
              <a:t>Strategies with lower average ventilation rates selected </a:t>
            </a:r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305" y="2742771"/>
            <a:ext cx="4707170" cy="371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316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5749" y="375215"/>
            <a:ext cx="352849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Indoor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Climate 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Promising ventilation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strategies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endParaRPr lang="en-GB" sz="2400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23362" y="481688"/>
            <a:ext cx="2808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15465B"/>
                </a:solidFill>
                <a:latin typeface="Calibri (Body)"/>
              </a:rPr>
              <a:t>CFD </a:t>
            </a:r>
            <a:r>
              <a:rPr lang="en-GB" sz="2400" dirty="0" smtClean="0">
                <a:solidFill>
                  <a:srgbClr val="15465B"/>
                </a:solidFill>
                <a:latin typeface="Calibri (Body)"/>
              </a:rPr>
              <a:t>Model</a:t>
            </a:r>
          </a:p>
          <a:p>
            <a:pPr algn="ctr"/>
            <a:r>
              <a:rPr lang="en-GB" sz="2000" i="1" dirty="0">
                <a:solidFill>
                  <a:srgbClr val="15465B"/>
                </a:solidFill>
                <a:latin typeface="Calibri (Body)"/>
              </a:rPr>
              <a:t>Temperature </a:t>
            </a:r>
            <a:r>
              <a:rPr lang="en-GB" sz="2000" i="1" dirty="0" smtClean="0">
                <a:solidFill>
                  <a:srgbClr val="15465B"/>
                </a:solidFill>
                <a:latin typeface="Calibri (Body)"/>
              </a:rPr>
              <a:t>&amp;</a:t>
            </a:r>
          </a:p>
          <a:p>
            <a:pPr algn="ctr"/>
            <a:r>
              <a:rPr lang="en-GB" sz="2000" i="1" dirty="0" smtClean="0">
                <a:solidFill>
                  <a:srgbClr val="15465B"/>
                </a:solidFill>
                <a:latin typeface="Calibri (Body)"/>
              </a:rPr>
              <a:t>Velocity distribution</a:t>
            </a:r>
            <a:endParaRPr lang="en-GB" sz="2000" i="1" dirty="0">
              <a:solidFill>
                <a:srgbClr val="15465B"/>
              </a:solidFill>
              <a:latin typeface="Calibri (Body)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79891" y="2538073"/>
            <a:ext cx="3467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NH</a:t>
            </a:r>
            <a:r>
              <a:rPr lang="en-GB" sz="2400" baseline="-250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3</a:t>
            </a:r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Emission Model</a:t>
            </a:r>
          </a:p>
          <a:p>
            <a:pPr algn="ctr"/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Predict NH</a:t>
            </a:r>
            <a:r>
              <a:rPr lang="en-GB" sz="2000" i="1" baseline="-250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3</a:t>
            </a:r>
            <a:r>
              <a:rPr lang="en-GB" sz="2000" i="1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 </a:t>
            </a:r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emission</a:t>
            </a:r>
            <a:endParaRPr lang="en-GB" sz="2000" i="1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9224" y="2361468"/>
            <a:ext cx="32866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Test </a:t>
            </a:r>
            <a:r>
              <a:rPr lang="en-GB" sz="24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Platform</a:t>
            </a:r>
          </a:p>
          <a:p>
            <a:pPr algn="ctr"/>
            <a:r>
              <a:rPr lang="en-GB" sz="2000" i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Confirm ventilation strategies</a:t>
            </a:r>
            <a:endParaRPr lang="en-GB" sz="2000" dirty="0">
              <a:solidFill>
                <a:schemeClr val="tx2">
                  <a:lumMod val="20000"/>
                  <a:lumOff val="80000"/>
                </a:schemeClr>
              </a:solidFill>
              <a:latin typeface="Calibri (Body)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36467" y="4570522"/>
            <a:ext cx="5040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Full Scale Experiment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56567" y="5651558"/>
            <a:ext cx="36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chemeClr val="tx2">
                    <a:lumMod val="20000"/>
                    <a:lumOff val="80000"/>
                  </a:schemeClr>
                </a:solidFill>
                <a:latin typeface="Calibri (Body)"/>
              </a:rPr>
              <a:t>Innovative Ventilation regimes/Strategies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943169959"/>
              </p:ext>
            </p:extLst>
          </p:nvPr>
        </p:nvGraphicFramePr>
        <p:xfrm>
          <a:off x="2072542" y="890219"/>
          <a:ext cx="4768550" cy="3271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Pijl-omlaag 9"/>
          <p:cNvSpPr/>
          <p:nvPr/>
        </p:nvSpPr>
        <p:spPr>
          <a:xfrm>
            <a:off x="4288541" y="3948402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1" name="Pijl-omlaag 20"/>
          <p:cNvSpPr/>
          <p:nvPr/>
        </p:nvSpPr>
        <p:spPr>
          <a:xfrm>
            <a:off x="4296037" y="5129560"/>
            <a:ext cx="321559" cy="53614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tx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6548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Calibri" panose="020F0502020204030204" pitchFamily="34" charset="0"/>
              </a:rPr>
              <a:t>CFD Model</a:t>
            </a:r>
          </a:p>
        </p:txBody>
      </p:sp>
      <p:sp>
        <p:nvSpPr>
          <p:cNvPr id="4" name="TextBox 10"/>
          <p:cNvSpPr txBox="1"/>
          <p:nvPr/>
        </p:nvSpPr>
        <p:spPr>
          <a:xfrm>
            <a:off x="539552" y="1526273"/>
            <a:ext cx="81472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sz="2400" dirty="0">
                <a:solidFill>
                  <a:srgbClr val="15465B"/>
                </a:solidFill>
              </a:rPr>
              <a:t>Spatial distribution of indoor T and air velocity near emitting surfaces</a:t>
            </a:r>
          </a:p>
          <a:p>
            <a:pPr marL="342900" indent="-342900"/>
            <a:endParaRPr lang="en-GB" sz="2400" b="1" dirty="0">
              <a:solidFill>
                <a:srgbClr val="15465B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GB" sz="2400" dirty="0">
                <a:solidFill>
                  <a:srgbClr val="15465B"/>
                </a:solidFill>
              </a:rPr>
              <a:t>Assess different building design parameters on indoor air distribution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GB" sz="2400" dirty="0">
              <a:solidFill>
                <a:srgbClr val="15465B"/>
              </a:solidFill>
            </a:endParaRPr>
          </a:p>
          <a:p>
            <a:endParaRPr lang="en-GB" sz="2400" dirty="0">
              <a:solidFill>
                <a:srgbClr val="15465B"/>
              </a:solidFill>
            </a:endParaRPr>
          </a:p>
        </p:txBody>
      </p:sp>
      <p:sp>
        <p:nvSpPr>
          <p:cNvPr id="5" name="Tijdelijke aanduiding voor inhoud 2"/>
          <p:cNvSpPr txBox="1">
            <a:spLocks/>
          </p:cNvSpPr>
          <p:nvPr/>
        </p:nvSpPr>
        <p:spPr>
          <a:xfrm>
            <a:off x="531039" y="3899915"/>
            <a:ext cx="4775707" cy="265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15465B"/>
                </a:solidFill>
              </a:rPr>
              <a:t>Compartment</a:t>
            </a:r>
            <a:endParaRPr lang="en-US" sz="2400" dirty="0">
              <a:solidFill>
                <a:srgbClr val="15465B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15465B"/>
                </a:solidFill>
              </a:rPr>
              <a:t>32-48 pigs at 60 kg</a:t>
            </a:r>
          </a:p>
          <a:p>
            <a:pPr marL="0" indent="0">
              <a:buNone/>
            </a:pPr>
            <a:endParaRPr lang="en-US" sz="1200" dirty="0">
              <a:solidFill>
                <a:srgbClr val="15465B"/>
              </a:solidFill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15465B"/>
                </a:solidFill>
              </a:rPr>
              <a:t>Boundary conditions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15465B"/>
                </a:solidFill>
              </a:rPr>
              <a:t>From indoor climate model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15465B"/>
                </a:solidFill>
              </a:rPr>
              <a:t>Slatted floor as porous medium</a:t>
            </a:r>
            <a:endParaRPr lang="en-US" sz="1800" dirty="0">
              <a:solidFill>
                <a:srgbClr val="15465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9F0236-F926-4614-BD93-303133BF8BCF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" t="5256" r="4978" b="4453"/>
          <a:stretch/>
        </p:blipFill>
        <p:spPr bwMode="auto">
          <a:xfrm>
            <a:off x="4385723" y="3155439"/>
            <a:ext cx="4524866" cy="358934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5121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9021</TotalTime>
  <Words>930</Words>
  <Application>Microsoft Office PowerPoint</Application>
  <PresentationFormat>Diavoorstelling (4:3)</PresentationFormat>
  <Paragraphs>263</Paragraphs>
  <Slides>27</Slides>
  <Notes>10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10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27</vt:i4>
      </vt:variant>
    </vt:vector>
  </HeadingPairs>
  <TitlesOfParts>
    <vt:vector size="38" baseType="lpstr">
      <vt:lpstr>Arial</vt:lpstr>
      <vt:lpstr>Calibri</vt:lpstr>
      <vt:lpstr>Calibri (Body)</vt:lpstr>
      <vt:lpstr>Cambria Math</vt:lpstr>
      <vt:lpstr>FlandersArtSans-Bold</vt:lpstr>
      <vt:lpstr>FlandersArtSans-Light</vt:lpstr>
      <vt:lpstr>FlandersArtSans-Medium</vt:lpstr>
      <vt:lpstr>FlandersArtSerif-Regular</vt:lpstr>
      <vt:lpstr>Times New Roman</vt:lpstr>
      <vt:lpstr>Wingdings</vt:lpstr>
      <vt:lpstr>Kantoorthema</vt:lpstr>
      <vt:lpstr>PowerPoint-presentatie</vt:lpstr>
      <vt:lpstr>PowerPoint-presentatie</vt:lpstr>
      <vt:lpstr>Ventilation settings</vt:lpstr>
      <vt:lpstr>PowerPoint-presentatie</vt:lpstr>
      <vt:lpstr>Test object</vt:lpstr>
      <vt:lpstr>PowerPoint-presentatie</vt:lpstr>
      <vt:lpstr>Indoor Climate Model</vt:lpstr>
      <vt:lpstr>PowerPoint-presentatie</vt:lpstr>
      <vt:lpstr>CFD Model</vt:lpstr>
      <vt:lpstr>Validation with mock-up pigs</vt:lpstr>
      <vt:lpstr>Velocity Distribution </vt:lpstr>
      <vt:lpstr>PowerPoint-presentatie</vt:lpstr>
      <vt:lpstr>PowerPoint-presentatie</vt:lpstr>
      <vt:lpstr>PowerPoint-presentatie</vt:lpstr>
      <vt:lpstr>PowerPoint-presentatie</vt:lpstr>
      <vt:lpstr>Validation with real pigs</vt:lpstr>
      <vt:lpstr>Results</vt:lpstr>
      <vt:lpstr>NH3 Distribution  </vt:lpstr>
      <vt:lpstr>PowerPoint-presentatie</vt:lpstr>
      <vt:lpstr>Test platform</vt:lpstr>
      <vt:lpstr>PowerPoint-presentatie</vt:lpstr>
      <vt:lpstr>PowerPoint-presentatie</vt:lpstr>
      <vt:lpstr>Full-scale Experiment </vt:lpstr>
      <vt:lpstr>PowerPoint-presentatie</vt:lpstr>
      <vt:lpstr>Full-scale Experiment </vt:lpstr>
      <vt:lpstr>Full-scale Experiment </vt:lpstr>
      <vt:lpstr>PowerPoint-presentatie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</dc:title>
  <dc:creator>Nancy De Vooght</dc:creator>
  <cp:lastModifiedBy>Reviewer</cp:lastModifiedBy>
  <cp:revision>666</cp:revision>
  <dcterms:created xsi:type="dcterms:W3CDTF">2014-12-09T08:41:41Z</dcterms:created>
  <dcterms:modified xsi:type="dcterms:W3CDTF">2019-04-16T04:55:08Z</dcterms:modified>
</cp:coreProperties>
</file>

<file path=docProps/thumbnail.jpeg>
</file>